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slideLayouts/slideLayout7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5" r:id="rId2"/>
    <p:sldMasterId id="2147483690" r:id="rId3"/>
    <p:sldMasterId id="2147483707" r:id="rId4"/>
    <p:sldMasterId id="2147483724" r:id="rId5"/>
    <p:sldMasterId id="2147483739" r:id="rId6"/>
  </p:sldMasterIdLst>
  <p:notesMasterIdLst>
    <p:notesMasterId r:id="rId38"/>
  </p:notesMasterIdLst>
  <p:handoutMasterIdLst>
    <p:handoutMasterId r:id="rId39"/>
  </p:handoutMasterIdLst>
  <p:sldIdLst>
    <p:sldId id="257" r:id="rId7"/>
    <p:sldId id="347" r:id="rId8"/>
    <p:sldId id="367" r:id="rId9"/>
    <p:sldId id="365" r:id="rId10"/>
    <p:sldId id="362" r:id="rId11"/>
    <p:sldId id="363" r:id="rId12"/>
    <p:sldId id="364" r:id="rId13"/>
    <p:sldId id="348" r:id="rId14"/>
    <p:sldId id="360" r:id="rId15"/>
    <p:sldId id="366" r:id="rId16"/>
    <p:sldId id="376" r:id="rId17"/>
    <p:sldId id="359" r:id="rId18"/>
    <p:sldId id="349" r:id="rId19"/>
    <p:sldId id="350" r:id="rId20"/>
    <p:sldId id="368" r:id="rId21"/>
    <p:sldId id="351" r:id="rId22"/>
    <p:sldId id="377" r:id="rId23"/>
    <p:sldId id="378" r:id="rId24"/>
    <p:sldId id="352" r:id="rId25"/>
    <p:sldId id="353" r:id="rId26"/>
    <p:sldId id="354" r:id="rId27"/>
    <p:sldId id="356" r:id="rId28"/>
    <p:sldId id="355" r:id="rId29"/>
    <p:sldId id="369" r:id="rId30"/>
    <p:sldId id="371" r:id="rId31"/>
    <p:sldId id="370" r:id="rId32"/>
    <p:sldId id="357" r:id="rId33"/>
    <p:sldId id="373" r:id="rId34"/>
    <p:sldId id="374" r:id="rId35"/>
    <p:sldId id="358" r:id="rId36"/>
    <p:sldId id="268" r:id="rId37"/>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66" autoAdjust="0"/>
    <p:restoredTop sz="94660"/>
  </p:normalViewPr>
  <p:slideViewPr>
    <p:cSldViewPr>
      <p:cViewPr varScale="1">
        <p:scale>
          <a:sx n="61" d="100"/>
          <a:sy n="61" d="100"/>
        </p:scale>
        <p:origin x="159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A68BBD-05C9-4837-A38E-0F10653E71C1}" type="datetimeFigureOut">
              <a:rPr lang="sv-SE" smtClean="0"/>
              <a:t>2017-06-01</a:t>
            </a:fld>
            <a:endParaRPr lang="sv-SE"/>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49E44EE-5AAF-43CD-8589-1D95B10C1CDB}" type="slidenum">
              <a:rPr lang="sv-SE" smtClean="0"/>
              <a:t>‹#›</a:t>
            </a:fld>
            <a:endParaRPr lang="sv-SE"/>
          </a:p>
        </p:txBody>
      </p:sp>
    </p:spTree>
    <p:extLst>
      <p:ext uri="{BB962C8B-B14F-4D97-AF65-F5344CB8AC3E}">
        <p14:creationId xmlns:p14="http://schemas.microsoft.com/office/powerpoint/2010/main" val="422820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F272F9-D4CF-4C65-9D05-19D55D4B182E}" type="datetimeFigureOut">
              <a:rPr lang="sv-SE" smtClean="0"/>
              <a:t>2017-06-01</a:t>
            </a:fld>
            <a:endParaRPr lang="sv-S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571293-8FF2-41DB-88ED-89C8263D983D}" type="slidenum">
              <a:rPr lang="sv-SE" smtClean="0"/>
              <a:t>‹#›</a:t>
            </a:fld>
            <a:endParaRPr lang="sv-SE"/>
          </a:p>
        </p:txBody>
      </p:sp>
    </p:spTree>
    <p:extLst>
      <p:ext uri="{BB962C8B-B14F-4D97-AF65-F5344CB8AC3E}">
        <p14:creationId xmlns:p14="http://schemas.microsoft.com/office/powerpoint/2010/main" val="2642066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10571293-8FF2-41DB-88ED-89C8263D983D}" type="slidenum">
              <a:rPr lang="sv-SE" smtClean="0"/>
              <a:t>1</a:t>
            </a:fld>
            <a:endParaRPr lang="sv-SE"/>
          </a:p>
        </p:txBody>
      </p:sp>
    </p:spTree>
    <p:extLst>
      <p:ext uri="{BB962C8B-B14F-4D97-AF65-F5344CB8AC3E}">
        <p14:creationId xmlns:p14="http://schemas.microsoft.com/office/powerpoint/2010/main" val="2895231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10571293-8FF2-41DB-88ED-89C8263D983D}" type="slidenum">
              <a:rPr lang="sv-SE" smtClean="0">
                <a:solidFill>
                  <a:prstClr val="black"/>
                </a:solidFill>
              </a:rPr>
              <a:pPr/>
              <a:t>10</a:t>
            </a:fld>
            <a:endParaRPr lang="sv-SE">
              <a:solidFill>
                <a:prstClr val="black"/>
              </a:solidFill>
            </a:endParaRPr>
          </a:p>
        </p:txBody>
      </p:sp>
    </p:spTree>
    <p:extLst>
      <p:ext uri="{BB962C8B-B14F-4D97-AF65-F5344CB8AC3E}">
        <p14:creationId xmlns:p14="http://schemas.microsoft.com/office/powerpoint/2010/main" val="1195678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10571293-8FF2-41DB-88ED-89C8263D983D}" type="slidenum">
              <a:rPr lang="sv-SE" smtClean="0">
                <a:solidFill>
                  <a:prstClr val="black"/>
                </a:solidFill>
              </a:rPr>
              <a:pPr/>
              <a:t>11</a:t>
            </a:fld>
            <a:endParaRPr lang="sv-SE">
              <a:solidFill>
                <a:prstClr val="black"/>
              </a:solidFill>
            </a:endParaRPr>
          </a:p>
        </p:txBody>
      </p:sp>
    </p:spTree>
    <p:extLst>
      <p:ext uri="{BB962C8B-B14F-4D97-AF65-F5344CB8AC3E}">
        <p14:creationId xmlns:p14="http://schemas.microsoft.com/office/powerpoint/2010/main" val="3980289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10571293-8FF2-41DB-88ED-89C8263D983D}" type="slidenum">
              <a:rPr lang="sv-SE" smtClean="0">
                <a:solidFill>
                  <a:prstClr val="black"/>
                </a:solidFill>
              </a:rPr>
              <a:pPr/>
              <a:t>12</a:t>
            </a:fld>
            <a:endParaRPr lang="sv-SE">
              <a:solidFill>
                <a:prstClr val="black"/>
              </a:solidFill>
            </a:endParaRPr>
          </a:p>
        </p:txBody>
      </p:sp>
    </p:spTree>
    <p:extLst>
      <p:ext uri="{BB962C8B-B14F-4D97-AF65-F5344CB8AC3E}">
        <p14:creationId xmlns:p14="http://schemas.microsoft.com/office/powerpoint/2010/main" val="3765092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10571293-8FF2-41DB-88ED-89C8263D983D}" type="slidenum">
              <a:rPr lang="sv-SE" smtClean="0">
                <a:solidFill>
                  <a:prstClr val="black"/>
                </a:solidFill>
              </a:rPr>
              <a:pPr/>
              <a:t>13</a:t>
            </a:fld>
            <a:endParaRPr lang="sv-SE">
              <a:solidFill>
                <a:prstClr val="black"/>
              </a:solidFill>
            </a:endParaRPr>
          </a:p>
        </p:txBody>
      </p:sp>
    </p:spTree>
    <p:extLst>
      <p:ext uri="{BB962C8B-B14F-4D97-AF65-F5344CB8AC3E}">
        <p14:creationId xmlns:p14="http://schemas.microsoft.com/office/powerpoint/2010/main" val="4054971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10571293-8FF2-41DB-88ED-89C8263D983D}" type="slidenum">
              <a:rPr lang="sv-SE" smtClean="0">
                <a:solidFill>
                  <a:prstClr val="black"/>
                </a:solidFill>
              </a:rPr>
              <a:pPr/>
              <a:t>14</a:t>
            </a:fld>
            <a:endParaRPr lang="sv-SE">
              <a:solidFill>
                <a:prstClr val="black"/>
              </a:solidFill>
            </a:endParaRPr>
          </a:p>
        </p:txBody>
      </p:sp>
    </p:spTree>
    <p:extLst>
      <p:ext uri="{BB962C8B-B14F-4D97-AF65-F5344CB8AC3E}">
        <p14:creationId xmlns:p14="http://schemas.microsoft.com/office/powerpoint/2010/main" val="3376164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10571293-8FF2-41DB-88ED-89C8263D983D}" type="slidenum">
              <a:rPr lang="sv-SE" smtClean="0">
                <a:solidFill>
                  <a:prstClr val="black"/>
                </a:solidFill>
              </a:rPr>
              <a:pPr/>
              <a:t>15</a:t>
            </a:fld>
            <a:endParaRPr lang="sv-SE">
              <a:solidFill>
                <a:prstClr val="black"/>
              </a:solidFill>
            </a:endParaRPr>
          </a:p>
        </p:txBody>
      </p:sp>
    </p:spTree>
    <p:extLst>
      <p:ext uri="{BB962C8B-B14F-4D97-AF65-F5344CB8AC3E}">
        <p14:creationId xmlns:p14="http://schemas.microsoft.com/office/powerpoint/2010/main" val="3851372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10571293-8FF2-41DB-88ED-89C8263D983D}" type="slidenum">
              <a:rPr lang="sv-SE" smtClean="0">
                <a:solidFill>
                  <a:prstClr val="black"/>
                </a:solidFill>
              </a:rPr>
              <a:pPr/>
              <a:t>16</a:t>
            </a:fld>
            <a:endParaRPr lang="sv-SE">
              <a:solidFill>
                <a:prstClr val="black"/>
              </a:solidFill>
            </a:endParaRPr>
          </a:p>
        </p:txBody>
      </p:sp>
    </p:spTree>
    <p:extLst>
      <p:ext uri="{BB962C8B-B14F-4D97-AF65-F5344CB8AC3E}">
        <p14:creationId xmlns:p14="http://schemas.microsoft.com/office/powerpoint/2010/main" val="20107458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10571293-8FF2-41DB-88ED-89C8263D983D}" type="slidenum">
              <a:rPr lang="sv-SE" smtClean="0">
                <a:solidFill>
                  <a:prstClr val="black"/>
                </a:solidFill>
              </a:rPr>
              <a:pPr/>
              <a:t>17</a:t>
            </a:fld>
            <a:endParaRPr lang="sv-SE">
              <a:solidFill>
                <a:prstClr val="black"/>
              </a:solidFill>
            </a:endParaRPr>
          </a:p>
        </p:txBody>
      </p:sp>
    </p:spTree>
    <p:extLst>
      <p:ext uri="{BB962C8B-B14F-4D97-AF65-F5344CB8AC3E}">
        <p14:creationId xmlns:p14="http://schemas.microsoft.com/office/powerpoint/2010/main" val="10509228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10571293-8FF2-41DB-88ED-89C8263D983D}" type="slidenum">
              <a:rPr lang="sv-SE" smtClean="0">
                <a:solidFill>
                  <a:prstClr val="black"/>
                </a:solidFill>
              </a:rPr>
              <a:pPr/>
              <a:t>18</a:t>
            </a:fld>
            <a:endParaRPr lang="sv-SE">
              <a:solidFill>
                <a:prstClr val="black"/>
              </a:solidFill>
            </a:endParaRPr>
          </a:p>
        </p:txBody>
      </p:sp>
    </p:spTree>
    <p:extLst>
      <p:ext uri="{BB962C8B-B14F-4D97-AF65-F5344CB8AC3E}">
        <p14:creationId xmlns:p14="http://schemas.microsoft.com/office/powerpoint/2010/main" val="20330559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10571293-8FF2-41DB-88ED-89C8263D983D}" type="slidenum">
              <a:rPr lang="sv-SE" smtClean="0">
                <a:solidFill>
                  <a:prstClr val="black"/>
                </a:solidFill>
              </a:rPr>
              <a:pPr/>
              <a:t>19</a:t>
            </a:fld>
            <a:endParaRPr lang="sv-SE">
              <a:solidFill>
                <a:prstClr val="black"/>
              </a:solidFill>
            </a:endParaRPr>
          </a:p>
        </p:txBody>
      </p:sp>
    </p:spTree>
    <p:extLst>
      <p:ext uri="{BB962C8B-B14F-4D97-AF65-F5344CB8AC3E}">
        <p14:creationId xmlns:p14="http://schemas.microsoft.com/office/powerpoint/2010/main" val="3174390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10571293-8FF2-41DB-88ED-89C8263D983D}" type="slidenum">
              <a:rPr lang="sv-SE" smtClean="0">
                <a:solidFill>
                  <a:prstClr val="black"/>
                </a:solidFill>
              </a:rPr>
              <a:pPr/>
              <a:t>2</a:t>
            </a:fld>
            <a:endParaRPr lang="sv-SE">
              <a:solidFill>
                <a:prstClr val="black"/>
              </a:solidFill>
            </a:endParaRPr>
          </a:p>
        </p:txBody>
      </p:sp>
    </p:spTree>
    <p:extLst>
      <p:ext uri="{BB962C8B-B14F-4D97-AF65-F5344CB8AC3E}">
        <p14:creationId xmlns:p14="http://schemas.microsoft.com/office/powerpoint/2010/main" val="19046178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10571293-8FF2-41DB-88ED-89C8263D983D}" type="slidenum">
              <a:rPr lang="sv-SE" smtClean="0">
                <a:solidFill>
                  <a:prstClr val="black"/>
                </a:solidFill>
              </a:rPr>
              <a:pPr/>
              <a:t>20</a:t>
            </a:fld>
            <a:endParaRPr lang="sv-SE">
              <a:solidFill>
                <a:prstClr val="black"/>
              </a:solidFill>
            </a:endParaRPr>
          </a:p>
        </p:txBody>
      </p:sp>
    </p:spTree>
    <p:extLst>
      <p:ext uri="{BB962C8B-B14F-4D97-AF65-F5344CB8AC3E}">
        <p14:creationId xmlns:p14="http://schemas.microsoft.com/office/powerpoint/2010/main" val="14381521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10571293-8FF2-41DB-88ED-89C8263D983D}" type="slidenum">
              <a:rPr lang="sv-SE" smtClean="0">
                <a:solidFill>
                  <a:prstClr val="black"/>
                </a:solidFill>
              </a:rPr>
              <a:pPr/>
              <a:t>21</a:t>
            </a:fld>
            <a:endParaRPr lang="sv-SE">
              <a:solidFill>
                <a:prstClr val="black"/>
              </a:solidFill>
            </a:endParaRPr>
          </a:p>
        </p:txBody>
      </p:sp>
    </p:spTree>
    <p:extLst>
      <p:ext uri="{BB962C8B-B14F-4D97-AF65-F5344CB8AC3E}">
        <p14:creationId xmlns:p14="http://schemas.microsoft.com/office/powerpoint/2010/main" val="1251704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10571293-8FF2-41DB-88ED-89C8263D983D}" type="slidenum">
              <a:rPr lang="sv-SE" smtClean="0">
                <a:solidFill>
                  <a:prstClr val="black"/>
                </a:solidFill>
              </a:rPr>
              <a:pPr/>
              <a:t>22</a:t>
            </a:fld>
            <a:endParaRPr lang="sv-SE">
              <a:solidFill>
                <a:prstClr val="black"/>
              </a:solidFill>
            </a:endParaRPr>
          </a:p>
        </p:txBody>
      </p:sp>
    </p:spTree>
    <p:extLst>
      <p:ext uri="{BB962C8B-B14F-4D97-AF65-F5344CB8AC3E}">
        <p14:creationId xmlns:p14="http://schemas.microsoft.com/office/powerpoint/2010/main" val="31872632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10571293-8FF2-41DB-88ED-89C8263D983D}" type="slidenum">
              <a:rPr lang="sv-SE" smtClean="0">
                <a:solidFill>
                  <a:prstClr val="black"/>
                </a:solidFill>
              </a:rPr>
              <a:pPr/>
              <a:t>23</a:t>
            </a:fld>
            <a:endParaRPr lang="sv-SE">
              <a:solidFill>
                <a:prstClr val="black"/>
              </a:solidFill>
            </a:endParaRPr>
          </a:p>
        </p:txBody>
      </p:sp>
    </p:spTree>
    <p:extLst>
      <p:ext uri="{BB962C8B-B14F-4D97-AF65-F5344CB8AC3E}">
        <p14:creationId xmlns:p14="http://schemas.microsoft.com/office/powerpoint/2010/main" val="16372063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10571293-8FF2-41DB-88ED-89C8263D983D}" type="slidenum">
              <a:rPr lang="sv-SE" smtClean="0">
                <a:solidFill>
                  <a:prstClr val="black"/>
                </a:solidFill>
              </a:rPr>
              <a:pPr/>
              <a:t>24</a:t>
            </a:fld>
            <a:endParaRPr lang="sv-SE">
              <a:solidFill>
                <a:prstClr val="black"/>
              </a:solidFill>
            </a:endParaRPr>
          </a:p>
        </p:txBody>
      </p:sp>
    </p:spTree>
    <p:extLst>
      <p:ext uri="{BB962C8B-B14F-4D97-AF65-F5344CB8AC3E}">
        <p14:creationId xmlns:p14="http://schemas.microsoft.com/office/powerpoint/2010/main" val="11082117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10571293-8FF2-41DB-88ED-89C8263D983D}" type="slidenum">
              <a:rPr lang="sv-SE" smtClean="0">
                <a:solidFill>
                  <a:prstClr val="black"/>
                </a:solidFill>
              </a:rPr>
              <a:pPr/>
              <a:t>25</a:t>
            </a:fld>
            <a:endParaRPr lang="sv-SE">
              <a:solidFill>
                <a:prstClr val="black"/>
              </a:solidFill>
            </a:endParaRPr>
          </a:p>
        </p:txBody>
      </p:sp>
    </p:spTree>
    <p:extLst>
      <p:ext uri="{BB962C8B-B14F-4D97-AF65-F5344CB8AC3E}">
        <p14:creationId xmlns:p14="http://schemas.microsoft.com/office/powerpoint/2010/main" val="35498247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10571293-8FF2-41DB-88ED-89C8263D983D}" type="slidenum">
              <a:rPr lang="sv-SE" smtClean="0">
                <a:solidFill>
                  <a:prstClr val="black"/>
                </a:solidFill>
              </a:rPr>
              <a:pPr/>
              <a:t>26</a:t>
            </a:fld>
            <a:endParaRPr lang="sv-SE">
              <a:solidFill>
                <a:prstClr val="black"/>
              </a:solidFill>
            </a:endParaRPr>
          </a:p>
        </p:txBody>
      </p:sp>
    </p:spTree>
    <p:extLst>
      <p:ext uri="{BB962C8B-B14F-4D97-AF65-F5344CB8AC3E}">
        <p14:creationId xmlns:p14="http://schemas.microsoft.com/office/powerpoint/2010/main" val="41928540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10571293-8FF2-41DB-88ED-89C8263D983D}" type="slidenum">
              <a:rPr lang="sv-SE" smtClean="0">
                <a:solidFill>
                  <a:prstClr val="black"/>
                </a:solidFill>
              </a:rPr>
              <a:pPr/>
              <a:t>27</a:t>
            </a:fld>
            <a:endParaRPr lang="sv-SE">
              <a:solidFill>
                <a:prstClr val="black"/>
              </a:solidFill>
            </a:endParaRPr>
          </a:p>
        </p:txBody>
      </p:sp>
    </p:spTree>
    <p:extLst>
      <p:ext uri="{BB962C8B-B14F-4D97-AF65-F5344CB8AC3E}">
        <p14:creationId xmlns:p14="http://schemas.microsoft.com/office/powerpoint/2010/main" val="5249225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10571293-8FF2-41DB-88ED-89C8263D983D}" type="slidenum">
              <a:rPr lang="sv-SE" smtClean="0">
                <a:solidFill>
                  <a:prstClr val="black"/>
                </a:solidFill>
              </a:rPr>
              <a:pPr/>
              <a:t>28</a:t>
            </a:fld>
            <a:endParaRPr lang="sv-SE">
              <a:solidFill>
                <a:prstClr val="black"/>
              </a:solidFill>
            </a:endParaRPr>
          </a:p>
        </p:txBody>
      </p:sp>
    </p:spTree>
    <p:extLst>
      <p:ext uri="{BB962C8B-B14F-4D97-AF65-F5344CB8AC3E}">
        <p14:creationId xmlns:p14="http://schemas.microsoft.com/office/powerpoint/2010/main" val="26586548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10571293-8FF2-41DB-88ED-89C8263D983D}" type="slidenum">
              <a:rPr lang="sv-SE" smtClean="0">
                <a:solidFill>
                  <a:prstClr val="black"/>
                </a:solidFill>
              </a:rPr>
              <a:pPr/>
              <a:t>29</a:t>
            </a:fld>
            <a:endParaRPr lang="sv-SE">
              <a:solidFill>
                <a:prstClr val="black"/>
              </a:solidFill>
            </a:endParaRPr>
          </a:p>
        </p:txBody>
      </p:sp>
    </p:spTree>
    <p:extLst>
      <p:ext uri="{BB962C8B-B14F-4D97-AF65-F5344CB8AC3E}">
        <p14:creationId xmlns:p14="http://schemas.microsoft.com/office/powerpoint/2010/main" val="1172439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10571293-8FF2-41DB-88ED-89C8263D983D}" type="slidenum">
              <a:rPr lang="sv-SE" smtClean="0">
                <a:solidFill>
                  <a:prstClr val="black"/>
                </a:solidFill>
              </a:rPr>
              <a:pPr/>
              <a:t>3</a:t>
            </a:fld>
            <a:endParaRPr lang="sv-SE">
              <a:solidFill>
                <a:prstClr val="black"/>
              </a:solidFill>
            </a:endParaRPr>
          </a:p>
        </p:txBody>
      </p:sp>
    </p:spTree>
    <p:extLst>
      <p:ext uri="{BB962C8B-B14F-4D97-AF65-F5344CB8AC3E}">
        <p14:creationId xmlns:p14="http://schemas.microsoft.com/office/powerpoint/2010/main" val="2800335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10571293-8FF2-41DB-88ED-89C8263D983D}" type="slidenum">
              <a:rPr lang="sv-SE" smtClean="0">
                <a:solidFill>
                  <a:prstClr val="black"/>
                </a:solidFill>
              </a:rPr>
              <a:pPr/>
              <a:t>30</a:t>
            </a:fld>
            <a:endParaRPr lang="sv-SE">
              <a:solidFill>
                <a:prstClr val="black"/>
              </a:solidFill>
            </a:endParaRPr>
          </a:p>
        </p:txBody>
      </p:sp>
    </p:spTree>
    <p:extLst>
      <p:ext uri="{BB962C8B-B14F-4D97-AF65-F5344CB8AC3E}">
        <p14:creationId xmlns:p14="http://schemas.microsoft.com/office/powerpoint/2010/main" val="3489027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10571293-8FF2-41DB-88ED-89C8263D983D}" type="slidenum">
              <a:rPr lang="sv-SE" smtClean="0">
                <a:solidFill>
                  <a:prstClr val="black"/>
                </a:solidFill>
              </a:rPr>
              <a:pPr/>
              <a:t>4</a:t>
            </a:fld>
            <a:endParaRPr lang="sv-SE">
              <a:solidFill>
                <a:prstClr val="black"/>
              </a:solidFill>
            </a:endParaRPr>
          </a:p>
        </p:txBody>
      </p:sp>
    </p:spTree>
    <p:extLst>
      <p:ext uri="{BB962C8B-B14F-4D97-AF65-F5344CB8AC3E}">
        <p14:creationId xmlns:p14="http://schemas.microsoft.com/office/powerpoint/2010/main" val="3240529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2E577A-96C4-4E13-8952-9BB1605C5B86}" type="slidenum">
              <a:rPr lang="sv-SE" altLang="sv-SE"/>
              <a:pPr/>
              <a:t>5</a:t>
            </a:fld>
            <a:endParaRPr lang="sv-SE" altLang="sv-SE"/>
          </a:p>
        </p:txBody>
      </p:sp>
      <p:sp>
        <p:nvSpPr>
          <p:cNvPr id="714754" name="Rectangle 2"/>
          <p:cNvSpPr>
            <a:spLocks noGrp="1" noRot="1" noChangeAspect="1" noChangeArrowheads="1" noTextEdit="1"/>
          </p:cNvSpPr>
          <p:nvPr>
            <p:ph type="sldImg"/>
          </p:nvPr>
        </p:nvSpPr>
        <p:spPr>
          <a:ln/>
        </p:spPr>
      </p:sp>
      <p:sp>
        <p:nvSpPr>
          <p:cNvPr id="714755" name="Rectangle 3"/>
          <p:cNvSpPr>
            <a:spLocks noGrp="1" noChangeArrowheads="1"/>
          </p:cNvSpPr>
          <p:nvPr>
            <p:ph type="body" idx="1"/>
          </p:nvPr>
        </p:nvSpPr>
        <p:spPr/>
        <p:txBody>
          <a:bodyPr/>
          <a:lstStyle/>
          <a:p/>
        </p:txBody>
      </p:sp>
    </p:spTree>
    <p:extLst>
      <p:ext uri="{BB962C8B-B14F-4D97-AF65-F5344CB8AC3E}">
        <p14:creationId xmlns:p14="http://schemas.microsoft.com/office/powerpoint/2010/main" val="1435194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A90DFF-EFD1-44CF-82E3-2CD5820EDA62}" type="slidenum">
              <a:rPr lang="sv-SE" altLang="sv-SE"/>
              <a:pPr/>
              <a:t>6</a:t>
            </a:fld>
            <a:endParaRPr lang="sv-SE" altLang="sv-SE"/>
          </a:p>
        </p:txBody>
      </p:sp>
      <p:sp>
        <p:nvSpPr>
          <p:cNvPr id="716802" name="Rectangle 2"/>
          <p:cNvSpPr>
            <a:spLocks noGrp="1" noRot="1" noChangeAspect="1" noChangeArrowheads="1" noTextEdit="1"/>
          </p:cNvSpPr>
          <p:nvPr>
            <p:ph type="sldImg"/>
          </p:nvPr>
        </p:nvSpPr>
        <p:spPr>
          <a:ln/>
        </p:spPr>
      </p:sp>
      <p:sp>
        <p:nvSpPr>
          <p:cNvPr id="716803" name="Rectangle 3"/>
          <p:cNvSpPr>
            <a:spLocks noGrp="1" noChangeArrowheads="1"/>
          </p:cNvSpPr>
          <p:nvPr>
            <p:ph type="body" idx="1"/>
          </p:nvPr>
        </p:nvSpPr>
        <p:spPr/>
        <p:txBody>
          <a:bodyPr/>
          <a:lstStyle/>
          <a:p/>
        </p:txBody>
      </p:sp>
    </p:spTree>
    <p:extLst>
      <p:ext uri="{BB962C8B-B14F-4D97-AF65-F5344CB8AC3E}">
        <p14:creationId xmlns:p14="http://schemas.microsoft.com/office/powerpoint/2010/main" val="2365280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5BC4A5-094F-4452-B90D-E96B3353EAF8}" type="slidenum">
              <a:rPr lang="sv-SE" altLang="sv-SE"/>
              <a:pPr/>
              <a:t>7</a:t>
            </a:fld>
            <a:endParaRPr lang="sv-SE" altLang="sv-SE"/>
          </a:p>
        </p:txBody>
      </p:sp>
      <p:sp>
        <p:nvSpPr>
          <p:cNvPr id="664578" name="Rectangle 2"/>
          <p:cNvSpPr>
            <a:spLocks noGrp="1" noRot="1" noChangeAspect="1" noChangeArrowheads="1" noTextEdit="1"/>
          </p:cNvSpPr>
          <p:nvPr>
            <p:ph type="sldImg"/>
          </p:nvPr>
        </p:nvSpPr>
        <p:spPr>
          <a:ln/>
        </p:spPr>
      </p:sp>
      <p:sp>
        <p:nvSpPr>
          <p:cNvPr id="664579" name="Rectangle 3"/>
          <p:cNvSpPr>
            <a:spLocks noGrp="1" noChangeArrowheads="1"/>
          </p:cNvSpPr>
          <p:nvPr>
            <p:ph type="body" idx="1"/>
          </p:nvPr>
        </p:nvSpPr>
        <p:spPr/>
        <p:txBody>
          <a:bodyPr/>
          <a:lstStyle/>
          <a:p/>
        </p:txBody>
      </p:sp>
    </p:spTree>
    <p:extLst>
      <p:ext uri="{BB962C8B-B14F-4D97-AF65-F5344CB8AC3E}">
        <p14:creationId xmlns:p14="http://schemas.microsoft.com/office/powerpoint/2010/main" val="3605630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10571293-8FF2-41DB-88ED-89C8263D983D}" type="slidenum">
              <a:rPr lang="sv-SE" smtClean="0">
                <a:solidFill>
                  <a:prstClr val="black"/>
                </a:solidFill>
              </a:rPr>
              <a:pPr/>
              <a:t>8</a:t>
            </a:fld>
            <a:endParaRPr lang="sv-SE">
              <a:solidFill>
                <a:prstClr val="black"/>
              </a:solidFill>
            </a:endParaRPr>
          </a:p>
        </p:txBody>
      </p:sp>
    </p:spTree>
    <p:extLst>
      <p:ext uri="{BB962C8B-B14F-4D97-AF65-F5344CB8AC3E}">
        <p14:creationId xmlns:p14="http://schemas.microsoft.com/office/powerpoint/2010/main" val="3551005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10571293-8FF2-41DB-88ED-89C8263D983D}" type="slidenum">
              <a:rPr lang="sv-SE" smtClean="0">
                <a:solidFill>
                  <a:prstClr val="black"/>
                </a:solidFill>
              </a:rPr>
              <a:pPr/>
              <a:t>9</a:t>
            </a:fld>
            <a:endParaRPr lang="sv-SE">
              <a:solidFill>
                <a:prstClr val="black"/>
              </a:solidFill>
            </a:endParaRPr>
          </a:p>
        </p:txBody>
      </p:sp>
    </p:spTree>
    <p:extLst>
      <p:ext uri="{BB962C8B-B14F-4D97-AF65-F5344CB8AC3E}">
        <p14:creationId xmlns:p14="http://schemas.microsoft.com/office/powerpoint/2010/main" val="38056298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4" name="Bildobjekt 19"/>
          <p:cNvPicPr>
            <a:picLocks noChangeAspect="1"/>
          </p:cNvPicPr>
          <p:nvPr/>
        </p:nvPicPr>
        <p:blipFill>
          <a:blip r:embed="rId2">
            <a:extLst>
              <a:ext uri="{28A0092B-C50C-407E-A947-70E740481C1C}">
                <a14:useLocalDpi xmlns:a14="http://schemas.microsoft.com/office/drawing/2010/main" val="0"/>
              </a:ext>
            </a:extLst>
          </a:blip>
          <a:srcRect t="12077" b="5899"/>
          <a:stretch>
            <a:fillRect/>
          </a:stretch>
        </p:blipFill>
        <p:spPr bwMode="auto">
          <a:xfrm>
            <a:off x="0" y="880114"/>
            <a:ext cx="9144000" cy="597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ktangel 19"/>
          <p:cNvSpPr/>
          <p:nvPr/>
        </p:nvSpPr>
        <p:spPr>
          <a:xfrm>
            <a:off x="0" y="880114"/>
            <a:ext cx="4572000" cy="597789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srgbClr val="FFFFFF"/>
              </a:solidFill>
            </a:endParaRPr>
          </a:p>
        </p:txBody>
      </p:sp>
      <p:pic>
        <p:nvPicPr>
          <p:cNvPr id="6" name="Platshållare för bild 8"/>
          <p:cNvPicPr>
            <a:picLocks noChangeAspect="1"/>
          </p:cNvPicPr>
          <p:nvPr/>
        </p:nvPicPr>
        <p:blipFill>
          <a:blip r:embed="rId3" cstate="print">
            <a:extLst>
              <a:ext uri="{28A0092B-C50C-407E-A947-70E740481C1C}">
                <a14:useLocalDpi xmlns:a14="http://schemas.microsoft.com/office/drawing/2010/main" val="0"/>
              </a:ext>
            </a:extLst>
          </a:blip>
          <a:srcRect l="-2084" t="-6612" r="-2425" b="-4880"/>
          <a:stretch>
            <a:fillRect/>
          </a:stretch>
        </p:blipFill>
        <p:spPr bwMode="auto">
          <a:xfrm>
            <a:off x="112713" y="855346"/>
            <a:ext cx="8966200" cy="5918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latshållare för innehåll 2"/>
          <p:cNvSpPr>
            <a:spLocks noGrp="1"/>
          </p:cNvSpPr>
          <p:nvPr>
            <p:ph sz="half" idx="13"/>
          </p:nvPr>
        </p:nvSpPr>
        <p:spPr>
          <a:xfrm>
            <a:off x="827584" y="3818578"/>
            <a:ext cx="3600400" cy="1252206"/>
          </a:xfrm>
        </p:spPr>
        <p:txBody>
          <a:bodyPr>
            <a:normAutofit/>
          </a:bodyPr>
          <a:lstStyle>
            <a:lvl1pPr marL="0" indent="0">
              <a:spcBef>
                <a:spcPts val="200"/>
              </a:spcBef>
              <a:spcAft>
                <a:spcPts val="200"/>
              </a:spcAft>
              <a:buNone/>
              <a:defRPr sz="1600" b="1" baseline="0">
                <a:solidFill>
                  <a:schemeClr val="bg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vl6pPr>
              <a:defRPr sz="1800"/>
            </a:lvl6pPr>
            <a:lvl7pPr>
              <a:defRPr sz="1800"/>
            </a:lvl7pPr>
            <a:lvl8pPr>
              <a:defRPr sz="1800"/>
            </a:lvl8pPr>
            <a:lvl9pPr>
              <a:defRPr sz="1800"/>
            </a:lvl9pPr>
          </a:lstStyle>
          <a:p>
            <a:pPr lvl="0"/>
            <a:r>
              <a:rPr lang="sv-SE" smtClean="0"/>
              <a:t>Klicka här för att ändra format på bakgrundstexten</a:t>
            </a:r>
          </a:p>
        </p:txBody>
      </p:sp>
      <p:sp>
        <p:nvSpPr>
          <p:cNvPr id="11" name="Rubrik 1"/>
          <p:cNvSpPr>
            <a:spLocks noGrp="1"/>
          </p:cNvSpPr>
          <p:nvPr>
            <p:ph type="title"/>
          </p:nvPr>
        </p:nvSpPr>
        <p:spPr>
          <a:xfrm>
            <a:off x="827584" y="2343305"/>
            <a:ext cx="3600400" cy="1252800"/>
          </a:xfrm>
        </p:spPr>
        <p:txBody>
          <a:bodyPr/>
          <a:lstStyle>
            <a:lvl1pPr algn="l">
              <a:defRPr sz="2800" b="1" baseline="0">
                <a:solidFill>
                  <a:schemeClr val="bg1"/>
                </a:solidFill>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1903543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vå textrutor">
    <p:spTree>
      <p:nvGrpSpPr>
        <p:cNvPr id="1" name=""/>
        <p:cNvGrpSpPr/>
        <p:nvPr/>
      </p:nvGrpSpPr>
      <p:grpSpPr>
        <a:xfrm>
          <a:off x="0" y="0"/>
          <a:ext cx="0" cy="0"/>
          <a:chOff x="0" y="0"/>
          <a:chExt cx="0" cy="0"/>
        </a:xfrm>
      </p:grpSpPr>
      <p:sp>
        <p:nvSpPr>
          <p:cNvPr id="5" name="TextBox 7"/>
          <p:cNvSpPr txBox="1">
            <a:spLocks noChangeArrowheads="1"/>
          </p:cNvSpPr>
          <p:nvPr/>
        </p:nvSpPr>
        <p:spPr bwMode="auto">
          <a:xfrm>
            <a:off x="-1189038" y="1564007"/>
            <a:ext cx="108108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sv-SE" altLang="sv-SE" sz="1100" smtClean="0">
                <a:solidFill>
                  <a:srgbClr val="000000"/>
                </a:solidFill>
                <a:cs typeface="Arial" charset="0"/>
              </a:rPr>
              <a:t>För att lägga in bild, klicka på ikonen. Gå sedan in i mappen ”Bilder till PowerPoint” sedan mappen ”Bilder”</a:t>
            </a:r>
          </a:p>
        </p:txBody>
      </p:sp>
      <p:sp>
        <p:nvSpPr>
          <p:cNvPr id="11" name="Platshållare för innehåll 2"/>
          <p:cNvSpPr>
            <a:spLocks noGrp="1"/>
          </p:cNvSpPr>
          <p:nvPr>
            <p:ph sz="half" idx="1"/>
          </p:nvPr>
        </p:nvSpPr>
        <p:spPr>
          <a:xfrm>
            <a:off x="467544" y="2127506"/>
            <a:ext cx="3888432" cy="4189968"/>
          </a:xfrm>
        </p:spPr>
        <p:txBody>
          <a:bodyPr>
            <a:noAutofit/>
          </a:bodyPr>
          <a:lstStyle>
            <a:lvl1pPr marL="285750" indent="-285750">
              <a:buFont typeface="Arial" panose="020B0604020202020204" pitchFamily="34" charset="0"/>
              <a:buChar char="•"/>
              <a:tabLst>
                <a:tab pos="284400" algn="l"/>
              </a:tabLst>
              <a:defRPr sz="1400">
                <a:solidFill>
                  <a:schemeClr val="tx1"/>
                </a:solidFill>
              </a:defRPr>
            </a:lvl1pPr>
            <a:lvl2pPr marL="568800" indent="-284400">
              <a:spcBef>
                <a:spcPts val="200"/>
              </a:spcBef>
              <a:spcAft>
                <a:spcPts val="200"/>
              </a:spcAft>
              <a:buFont typeface="Calibri" panose="020F0502020204030204" pitchFamily="34" charset="0"/>
              <a:buChar char="–"/>
              <a:defRPr sz="1200">
                <a:solidFill>
                  <a:schemeClr val="tx1"/>
                </a:solidFill>
              </a:defRPr>
            </a:lvl2pPr>
            <a:lvl3pPr marL="853200" indent="-284400">
              <a:spcBef>
                <a:spcPts val="200"/>
              </a:spcBef>
              <a:spcAft>
                <a:spcPts val="200"/>
              </a:spcAft>
              <a:buFont typeface="Calibri" panose="020F0502020204030204" pitchFamily="34" charset="0"/>
              <a:buChar char="–"/>
              <a:defRPr sz="1200">
                <a:solidFill>
                  <a:schemeClr val="tx1"/>
                </a:solidFill>
              </a:defRPr>
            </a:lvl3pPr>
            <a:lvl4pPr marL="1137600" indent="-284400">
              <a:spcBef>
                <a:spcPts val="200"/>
              </a:spcBef>
              <a:spcAft>
                <a:spcPts val="200"/>
              </a:spcAft>
              <a:buFont typeface="Calibri" panose="020F0502020204030204" pitchFamily="34" charset="0"/>
              <a:buChar char="»"/>
              <a:defRPr sz="1200">
                <a:solidFill>
                  <a:schemeClr val="tx1"/>
                </a:solidFill>
              </a:defRPr>
            </a:lvl4pPr>
            <a:lvl5pPr marL="1422000" indent="-284400">
              <a:spcBef>
                <a:spcPts val="200"/>
              </a:spcBef>
              <a:spcAft>
                <a:spcPts val="200"/>
              </a:spcAft>
              <a:buFont typeface="Arial" panose="020B0604020202020204" pitchFamily="34" charset="0"/>
              <a:buChar char="•"/>
              <a:defRPr sz="1200">
                <a:solidFill>
                  <a:schemeClr val="tx1"/>
                </a:solidFill>
              </a:defRPr>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2" name="Platshållare för innehåll 2"/>
          <p:cNvSpPr>
            <a:spLocks noGrp="1"/>
          </p:cNvSpPr>
          <p:nvPr>
            <p:ph sz="half" idx="13"/>
          </p:nvPr>
        </p:nvSpPr>
        <p:spPr>
          <a:xfrm>
            <a:off x="4777756" y="2128327"/>
            <a:ext cx="3888432" cy="4189968"/>
          </a:xfrm>
        </p:spPr>
        <p:txBody>
          <a:bodyPr>
            <a:normAutofit/>
          </a:bodyPr>
          <a:lstStyle>
            <a:lvl1pPr marL="285750" indent="-285750">
              <a:buFont typeface="Arial" panose="020B0604020202020204" pitchFamily="34" charset="0"/>
              <a:buChar char="•"/>
              <a:tabLst>
                <a:tab pos="284400" algn="l"/>
              </a:tabLst>
              <a:defRPr sz="1400">
                <a:solidFill>
                  <a:schemeClr val="tx1"/>
                </a:solidFill>
              </a:defRPr>
            </a:lvl1pPr>
            <a:lvl2pPr marL="568800" indent="-284400">
              <a:spcBef>
                <a:spcPts val="200"/>
              </a:spcBef>
              <a:spcAft>
                <a:spcPts val="200"/>
              </a:spcAft>
              <a:buFont typeface="Calibri" panose="020F0502020204030204" pitchFamily="34" charset="0"/>
              <a:buChar char="–"/>
              <a:defRPr sz="1200">
                <a:solidFill>
                  <a:schemeClr val="tx1"/>
                </a:solidFill>
              </a:defRPr>
            </a:lvl2pPr>
            <a:lvl3pPr marL="853200" indent="-284400">
              <a:spcBef>
                <a:spcPts val="200"/>
              </a:spcBef>
              <a:spcAft>
                <a:spcPts val="200"/>
              </a:spcAft>
              <a:buFont typeface="Calibri" panose="020F0502020204030204" pitchFamily="34" charset="0"/>
              <a:buChar char="–"/>
              <a:defRPr sz="1200">
                <a:solidFill>
                  <a:schemeClr val="tx1"/>
                </a:solidFill>
              </a:defRPr>
            </a:lvl3pPr>
            <a:lvl4pPr marL="1137600" indent="-284400">
              <a:spcBef>
                <a:spcPts val="200"/>
              </a:spcBef>
              <a:spcAft>
                <a:spcPts val="200"/>
              </a:spcAft>
              <a:buFont typeface="Calibri" panose="020F0502020204030204" pitchFamily="34" charset="0"/>
              <a:buChar char="»"/>
              <a:defRPr sz="1200">
                <a:solidFill>
                  <a:schemeClr val="tx1"/>
                </a:solidFill>
              </a:defRPr>
            </a:lvl4pPr>
            <a:lvl5pPr marL="1422000" indent="-284400">
              <a:spcBef>
                <a:spcPts val="200"/>
              </a:spcBef>
              <a:spcAft>
                <a:spcPts val="200"/>
              </a:spcAft>
              <a:buFont typeface="Arial" panose="020B0604020202020204" pitchFamily="34" charset="0"/>
              <a:buChar char="•"/>
              <a:defRPr sz="1200">
                <a:solidFill>
                  <a:schemeClr val="tx1"/>
                </a:solidFill>
              </a:defRPr>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0" name="Rubrik 1"/>
          <p:cNvSpPr>
            <a:spLocks noGrp="1"/>
          </p:cNvSpPr>
          <p:nvPr>
            <p:ph type="title"/>
          </p:nvPr>
        </p:nvSpPr>
        <p:spPr>
          <a:xfrm>
            <a:off x="468312" y="1442086"/>
            <a:ext cx="8207376" cy="561486"/>
          </a:xfrm>
        </p:spPr>
        <p:txBody>
          <a:bodyPr/>
          <a:lstStyle>
            <a:lvl1pPr>
              <a:defRPr sz="2000" b="1">
                <a:solidFill>
                  <a:schemeClr val="tx1"/>
                </a:solidFill>
              </a:defRPr>
            </a:lvl1pPr>
          </a:lstStyle>
          <a:p>
            <a:r>
              <a:rPr lang="sv-SE" dirty="0" smtClean="0"/>
              <a:t>Klicka här för att ändra format</a:t>
            </a:r>
            <a:endParaRPr lang="sv-SE" dirty="0"/>
          </a:p>
        </p:txBody>
      </p:sp>
      <p:sp>
        <p:nvSpPr>
          <p:cNvPr id="6" name="Platshållare för datum 1"/>
          <p:cNvSpPr>
            <a:spLocks noGrp="1"/>
          </p:cNvSpPr>
          <p:nvPr>
            <p:ph type="dt" sz="half" idx="14"/>
          </p:nvPr>
        </p:nvSpPr>
        <p:spPr/>
        <p:txBody>
          <a:bodyPr/>
          <a:lstStyle>
            <a:lvl1pPr>
              <a:defRPr/>
            </a:lvl1pPr>
          </a:lstStyle>
          <a:p>
            <a:pPr>
              <a:defRPr/>
            </a:pPr>
            <a:endParaRPr lang="sv-SE">
              <a:solidFill>
                <a:srgbClr val="000000">
                  <a:tint val="75000"/>
                </a:srgbClr>
              </a:solidFill>
            </a:endParaRPr>
          </a:p>
        </p:txBody>
      </p:sp>
      <p:sp>
        <p:nvSpPr>
          <p:cNvPr id="7" name="Platshållare för sidfot 2"/>
          <p:cNvSpPr>
            <a:spLocks noGrp="1"/>
          </p:cNvSpPr>
          <p:nvPr>
            <p:ph type="ftr" sz="quarter" idx="15"/>
          </p:nvPr>
        </p:nvSpPr>
        <p:spPr/>
        <p:txBody>
          <a:bodyPr/>
          <a:lstStyle>
            <a:lvl1pPr>
              <a:defRPr/>
            </a:lvl1pPr>
          </a:lstStyle>
          <a:p>
            <a:pPr>
              <a:defRPr/>
            </a:pPr>
            <a:endParaRPr lang="sv-SE">
              <a:solidFill>
                <a:srgbClr val="000000">
                  <a:tint val="75000"/>
                </a:srgbClr>
              </a:solidFill>
            </a:endParaRPr>
          </a:p>
        </p:txBody>
      </p:sp>
      <p:sp>
        <p:nvSpPr>
          <p:cNvPr id="8" name="Platshållare för bildnummer 3"/>
          <p:cNvSpPr>
            <a:spLocks noGrp="1"/>
          </p:cNvSpPr>
          <p:nvPr>
            <p:ph type="sldNum" sz="quarter" idx="16"/>
          </p:nvPr>
        </p:nvSpPr>
        <p:spPr/>
        <p:txBody>
          <a:bodyPr/>
          <a:lstStyle>
            <a:lvl1pPr>
              <a:defRPr/>
            </a:lvl1pPr>
          </a:lstStyle>
          <a:p>
            <a:pPr>
              <a:defRPr/>
            </a:pPr>
            <a:fld id="{1705B36D-A518-4080-85A2-5907DF12C80C}" type="slidenum">
              <a:rPr lang="sv-SE">
                <a:solidFill>
                  <a:srgbClr val="000000">
                    <a:tint val="75000"/>
                  </a:srgbClr>
                </a:solidFill>
              </a:rPr>
              <a:pPr>
                <a:defRPr/>
              </a:pPr>
              <a:t>‹#›</a:t>
            </a:fld>
            <a:endParaRPr lang="sv-SE">
              <a:solidFill>
                <a:srgbClr val="000000">
                  <a:tint val="75000"/>
                </a:srgbClr>
              </a:solidFill>
            </a:endParaRPr>
          </a:p>
        </p:txBody>
      </p:sp>
    </p:spTree>
    <p:extLst>
      <p:ext uri="{BB962C8B-B14F-4D97-AF65-F5344CB8AC3E}">
        <p14:creationId xmlns:p14="http://schemas.microsoft.com/office/powerpoint/2010/main" val="1053737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p:cNvSpPr>
            <a:spLocks noGrp="1"/>
          </p:cNvSpPr>
          <p:nvPr>
            <p:ph type="dt" sz="half" idx="10"/>
          </p:nvPr>
        </p:nvSpPr>
        <p:spPr/>
        <p:txBody>
          <a:bodyPr/>
          <a:lstStyle>
            <a:lvl1pPr>
              <a:defRPr/>
            </a:lvl1pPr>
          </a:lstStyle>
          <a:p>
            <a:pPr>
              <a:defRPr/>
            </a:pPr>
            <a:endParaRPr lang="sv-SE" dirty="0">
              <a:solidFill>
                <a:srgbClr val="000000">
                  <a:tint val="75000"/>
                </a:srgbClr>
              </a:solidFill>
            </a:endParaRPr>
          </a:p>
        </p:txBody>
      </p:sp>
      <p:sp>
        <p:nvSpPr>
          <p:cNvPr id="3" name="Platshållare för sidfot 4"/>
          <p:cNvSpPr>
            <a:spLocks noGrp="1"/>
          </p:cNvSpPr>
          <p:nvPr>
            <p:ph type="ftr" sz="quarter" idx="11"/>
          </p:nvPr>
        </p:nvSpPr>
        <p:spPr/>
        <p:txBody>
          <a:bodyPr/>
          <a:lstStyle>
            <a:lvl1pPr>
              <a:defRPr/>
            </a:lvl1pPr>
          </a:lstStyle>
          <a:p>
            <a:pPr>
              <a:defRPr/>
            </a:pPr>
            <a:endParaRPr lang="sv-SE">
              <a:solidFill>
                <a:srgbClr val="000000">
                  <a:tint val="75000"/>
                </a:srgbClr>
              </a:solidFill>
            </a:endParaRPr>
          </a:p>
        </p:txBody>
      </p:sp>
      <p:sp>
        <p:nvSpPr>
          <p:cNvPr id="4" name="Platshållare för bildnummer 5"/>
          <p:cNvSpPr>
            <a:spLocks noGrp="1"/>
          </p:cNvSpPr>
          <p:nvPr>
            <p:ph type="sldNum" sz="quarter" idx="12"/>
          </p:nvPr>
        </p:nvSpPr>
        <p:spPr/>
        <p:txBody>
          <a:bodyPr/>
          <a:lstStyle>
            <a:lvl1pPr>
              <a:defRPr/>
            </a:lvl1pPr>
          </a:lstStyle>
          <a:p>
            <a:pPr>
              <a:defRPr/>
            </a:pPr>
            <a:fld id="{D0753709-3F95-41BF-A4A9-3A7B431DD3B6}" type="slidenum">
              <a:rPr lang="sv-SE">
                <a:solidFill>
                  <a:srgbClr val="000000">
                    <a:tint val="75000"/>
                  </a:srgbClr>
                </a:solidFill>
              </a:rPr>
              <a:pPr>
                <a:defRPr/>
              </a:pPr>
              <a:t>‹#›</a:t>
            </a:fld>
            <a:endParaRPr lang="sv-SE">
              <a:solidFill>
                <a:srgbClr val="000000">
                  <a:tint val="75000"/>
                </a:srgbClr>
              </a:solidFill>
            </a:endParaRPr>
          </a:p>
        </p:txBody>
      </p:sp>
    </p:spTree>
    <p:extLst>
      <p:ext uri="{BB962C8B-B14F-4D97-AF65-F5344CB8AC3E}">
        <p14:creationId xmlns:p14="http://schemas.microsoft.com/office/powerpoint/2010/main" val="4095755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ellansida, kapitelsida">
    <p:spTree>
      <p:nvGrpSpPr>
        <p:cNvPr id="1" name=""/>
        <p:cNvGrpSpPr/>
        <p:nvPr/>
      </p:nvGrpSpPr>
      <p:grpSpPr>
        <a:xfrm>
          <a:off x="0" y="0"/>
          <a:ext cx="0" cy="0"/>
          <a:chOff x="0" y="0"/>
          <a:chExt cx="0" cy="0"/>
        </a:xfrm>
      </p:grpSpPr>
      <p:pic>
        <p:nvPicPr>
          <p:cNvPr id="3" name="Bildobjekt 19"/>
          <p:cNvPicPr>
            <a:picLocks noChangeAspect="1"/>
          </p:cNvPicPr>
          <p:nvPr/>
        </p:nvPicPr>
        <p:blipFill>
          <a:blip r:embed="rId2">
            <a:extLst>
              <a:ext uri="{28A0092B-C50C-407E-A947-70E740481C1C}">
                <a14:useLocalDpi xmlns:a14="http://schemas.microsoft.com/office/drawing/2010/main" val="0"/>
              </a:ext>
            </a:extLst>
          </a:blip>
          <a:srcRect l="1518" t="14345" r="1518" b="2032"/>
          <a:stretch>
            <a:fillRect/>
          </a:stretch>
        </p:blipFill>
        <p:spPr bwMode="auto">
          <a:xfrm>
            <a:off x="-9525" y="880114"/>
            <a:ext cx="9144000" cy="597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Bildobjekt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3175" y="2160270"/>
            <a:ext cx="1517650" cy="54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objekt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3175" y="5029200"/>
            <a:ext cx="1517650" cy="54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ubrik 1"/>
          <p:cNvSpPr>
            <a:spLocks noGrp="1"/>
          </p:cNvSpPr>
          <p:nvPr>
            <p:ph type="title"/>
          </p:nvPr>
        </p:nvSpPr>
        <p:spPr>
          <a:xfrm>
            <a:off x="468314" y="3601996"/>
            <a:ext cx="8207375" cy="561486"/>
          </a:xfrm>
        </p:spPr>
        <p:txBody>
          <a:bodyPr/>
          <a:lstStyle>
            <a:lvl1pPr algn="ctr">
              <a:defRPr sz="2800" b="1">
                <a:solidFill>
                  <a:schemeClr val="tx1"/>
                </a:solidFill>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3743998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ontaktuppgifter1">
    <p:spTree>
      <p:nvGrpSpPr>
        <p:cNvPr id="1" name=""/>
        <p:cNvGrpSpPr/>
        <p:nvPr/>
      </p:nvGrpSpPr>
      <p:grpSpPr>
        <a:xfrm>
          <a:off x="0" y="0"/>
          <a:ext cx="0" cy="0"/>
          <a:chOff x="0" y="0"/>
          <a:chExt cx="0" cy="0"/>
        </a:xfrm>
      </p:grpSpPr>
      <p:sp>
        <p:nvSpPr>
          <p:cNvPr id="5" name="Picture Placeholder 1"/>
          <p:cNvSpPr>
            <a:spLocks noGrp="1"/>
          </p:cNvSpPr>
          <p:nvPr>
            <p:ph type="pic" idx="16"/>
          </p:nvPr>
        </p:nvSpPr>
        <p:spPr>
          <a:xfrm>
            <a:off x="755650" y="2015998"/>
            <a:ext cx="1583095" cy="2810267"/>
          </a:xfrm>
        </p:spPr>
      </p:sp>
      <p:sp>
        <p:nvSpPr>
          <p:cNvPr id="6" name="Content Placeholder 2"/>
          <p:cNvSpPr>
            <a:spLocks noGrp="1"/>
          </p:cNvSpPr>
          <p:nvPr>
            <p:ph sz="half" idx="1"/>
          </p:nvPr>
        </p:nvSpPr>
        <p:spPr>
          <a:xfrm>
            <a:off x="2986817" y="2018599"/>
            <a:ext cx="4690123" cy="2202790"/>
          </a:xfrm>
        </p:spPr>
        <p:txBody>
          <a:bodyPr/>
          <a:lstStyle>
            <a:lvl1pPr marL="0" indent="0">
              <a:spcBef>
                <a:spcPts val="0"/>
              </a:spcBef>
              <a:spcAft>
                <a:spcPts val="0"/>
              </a:spcAft>
              <a:buFont typeface="Arial" panose="020B0604020202020204" pitchFamily="34" charset="0"/>
              <a:buNone/>
              <a:defRPr>
                <a:solidFill>
                  <a:schemeClr val="tx1"/>
                </a:solidFill>
              </a:defRPr>
            </a:lvl1pPr>
          </a:lstStyle>
          <a:p>
            <a:pPr lvl="0"/>
            <a:r>
              <a:rPr lang="sv-SE" smtClean="0"/>
              <a:t>Klicka här för att ändra format på bakgrundstexten</a:t>
            </a:r>
          </a:p>
        </p:txBody>
      </p:sp>
      <p:sp>
        <p:nvSpPr>
          <p:cNvPr id="7" name="Platshållare för innehåll 5"/>
          <p:cNvSpPr>
            <a:spLocks noGrp="1"/>
          </p:cNvSpPr>
          <p:nvPr>
            <p:ph sz="half" idx="17"/>
          </p:nvPr>
        </p:nvSpPr>
        <p:spPr>
          <a:xfrm>
            <a:off x="749167" y="5669585"/>
            <a:ext cx="7916996" cy="740555"/>
          </a:xfrm>
        </p:spPr>
        <p:txBody>
          <a:bodyPr>
            <a:noAutofit/>
          </a:bodyPr>
          <a:lstStyle>
            <a:lvl1pPr marL="0" indent="0">
              <a:spcBef>
                <a:spcPts val="0"/>
              </a:spcBef>
              <a:spcAft>
                <a:spcPts val="0"/>
              </a:spcAft>
              <a:buNone/>
              <a:defRPr sz="1300">
                <a:solidFill>
                  <a:schemeClr val="tx1"/>
                </a:solidFill>
              </a:defRPr>
            </a:lvl1pPr>
          </a:lstStyle>
          <a:p>
            <a:pPr lvl="0"/>
            <a:r>
              <a:rPr lang="sv-SE" smtClean="0"/>
              <a:t>Klicka här för att ändra format på bakgrundstexten</a:t>
            </a:r>
          </a:p>
        </p:txBody>
      </p:sp>
      <p:sp>
        <p:nvSpPr>
          <p:cNvPr id="8" name="Platshållare för datum 3"/>
          <p:cNvSpPr>
            <a:spLocks noGrp="1"/>
          </p:cNvSpPr>
          <p:nvPr>
            <p:ph type="dt" sz="half" idx="18"/>
          </p:nvPr>
        </p:nvSpPr>
        <p:spPr/>
        <p:txBody>
          <a:bodyPr/>
          <a:lstStyle>
            <a:lvl1pPr>
              <a:defRPr/>
            </a:lvl1pPr>
          </a:lstStyle>
          <a:p>
            <a:pPr>
              <a:defRPr/>
            </a:pPr>
            <a:endParaRPr lang="sv-SE" dirty="0">
              <a:solidFill>
                <a:srgbClr val="000000">
                  <a:tint val="75000"/>
                </a:srgbClr>
              </a:solidFill>
            </a:endParaRPr>
          </a:p>
        </p:txBody>
      </p:sp>
      <p:sp>
        <p:nvSpPr>
          <p:cNvPr id="9" name="Platshållare för sidfot 4"/>
          <p:cNvSpPr>
            <a:spLocks noGrp="1"/>
          </p:cNvSpPr>
          <p:nvPr>
            <p:ph type="ftr" sz="quarter" idx="19"/>
          </p:nvPr>
        </p:nvSpPr>
        <p:spPr/>
        <p:txBody>
          <a:bodyPr/>
          <a:lstStyle>
            <a:lvl1pPr>
              <a:defRPr/>
            </a:lvl1pPr>
          </a:lstStyle>
          <a:p>
            <a:pPr>
              <a:defRPr/>
            </a:pPr>
            <a:endParaRPr lang="sv-SE">
              <a:solidFill>
                <a:srgbClr val="000000">
                  <a:tint val="75000"/>
                </a:srgbClr>
              </a:solidFill>
            </a:endParaRPr>
          </a:p>
        </p:txBody>
      </p:sp>
      <p:sp>
        <p:nvSpPr>
          <p:cNvPr id="10" name="Platshållare för bildnummer 5"/>
          <p:cNvSpPr>
            <a:spLocks noGrp="1"/>
          </p:cNvSpPr>
          <p:nvPr>
            <p:ph type="sldNum" sz="quarter" idx="20"/>
          </p:nvPr>
        </p:nvSpPr>
        <p:spPr/>
        <p:txBody>
          <a:bodyPr/>
          <a:lstStyle>
            <a:lvl1pPr>
              <a:defRPr/>
            </a:lvl1pPr>
          </a:lstStyle>
          <a:p>
            <a:pPr>
              <a:defRPr/>
            </a:pPr>
            <a:fld id="{533EC091-506F-47D4-B0F3-76525DE52905}" type="slidenum">
              <a:rPr lang="sv-SE">
                <a:solidFill>
                  <a:srgbClr val="000000">
                    <a:tint val="75000"/>
                  </a:srgbClr>
                </a:solidFill>
              </a:rPr>
              <a:pPr>
                <a:defRPr/>
              </a:pPr>
              <a:t>‹#›</a:t>
            </a:fld>
            <a:endParaRPr lang="sv-SE">
              <a:solidFill>
                <a:srgbClr val="000000">
                  <a:tint val="75000"/>
                </a:srgbClr>
              </a:solidFill>
            </a:endParaRPr>
          </a:p>
        </p:txBody>
      </p:sp>
    </p:spTree>
    <p:extLst>
      <p:ext uri="{BB962C8B-B14F-4D97-AF65-F5344CB8AC3E}">
        <p14:creationId xmlns:p14="http://schemas.microsoft.com/office/powerpoint/2010/main" val="3012300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ontaktuppgifter2">
    <p:spTree>
      <p:nvGrpSpPr>
        <p:cNvPr id="1" name=""/>
        <p:cNvGrpSpPr/>
        <p:nvPr/>
      </p:nvGrpSpPr>
      <p:grpSpPr>
        <a:xfrm>
          <a:off x="0" y="0"/>
          <a:ext cx="0" cy="0"/>
          <a:chOff x="0" y="0"/>
          <a:chExt cx="0" cy="0"/>
        </a:xfrm>
      </p:grpSpPr>
      <p:sp>
        <p:nvSpPr>
          <p:cNvPr id="5" name="Picture Placeholder 1"/>
          <p:cNvSpPr>
            <a:spLocks noGrp="1"/>
          </p:cNvSpPr>
          <p:nvPr>
            <p:ph type="pic" idx="16"/>
          </p:nvPr>
        </p:nvSpPr>
        <p:spPr>
          <a:xfrm>
            <a:off x="748540" y="1300586"/>
            <a:ext cx="990000" cy="1779840"/>
          </a:xfrm>
        </p:spPr>
      </p:sp>
      <p:sp>
        <p:nvSpPr>
          <p:cNvPr id="6" name="Picture Placeholder 2"/>
          <p:cNvSpPr>
            <a:spLocks noGrp="1"/>
          </p:cNvSpPr>
          <p:nvPr>
            <p:ph type="pic" idx="18"/>
          </p:nvPr>
        </p:nvSpPr>
        <p:spPr>
          <a:xfrm>
            <a:off x="748540" y="3292529"/>
            <a:ext cx="990000" cy="1779840"/>
          </a:xfrm>
        </p:spPr>
      </p:sp>
      <p:sp>
        <p:nvSpPr>
          <p:cNvPr id="7" name="Content Placeholder 3"/>
          <p:cNvSpPr>
            <a:spLocks noGrp="1"/>
          </p:cNvSpPr>
          <p:nvPr>
            <p:ph sz="half" idx="1"/>
          </p:nvPr>
        </p:nvSpPr>
        <p:spPr>
          <a:xfrm>
            <a:off x="2125152" y="1300872"/>
            <a:ext cx="5219156" cy="1480056"/>
          </a:xfrm>
        </p:spPr>
        <p:txBody>
          <a:bodyPr>
            <a:normAutofit/>
          </a:bodyPr>
          <a:lstStyle>
            <a:lvl1pPr marL="0" indent="0">
              <a:spcBef>
                <a:spcPts val="0"/>
              </a:spcBef>
              <a:spcAft>
                <a:spcPts val="0"/>
              </a:spcAft>
              <a:buNone/>
              <a:defRPr sz="1400">
                <a:solidFill>
                  <a:schemeClr val="tx1"/>
                </a:solidFill>
              </a:defRPr>
            </a:lvl1pPr>
          </a:lstStyle>
          <a:p>
            <a:pPr lvl="0"/>
            <a:r>
              <a:rPr lang="sv-SE" smtClean="0"/>
              <a:t>Klicka här för att ändra format på bakgrundstexten</a:t>
            </a:r>
          </a:p>
        </p:txBody>
      </p:sp>
      <p:sp>
        <p:nvSpPr>
          <p:cNvPr id="8" name="Content Placeholder 5"/>
          <p:cNvSpPr>
            <a:spLocks noGrp="1"/>
          </p:cNvSpPr>
          <p:nvPr>
            <p:ph sz="half" idx="20"/>
          </p:nvPr>
        </p:nvSpPr>
        <p:spPr>
          <a:xfrm>
            <a:off x="2120672" y="3299386"/>
            <a:ext cx="5223636" cy="1480056"/>
          </a:xfrm>
        </p:spPr>
        <p:txBody>
          <a:bodyPr>
            <a:normAutofit/>
          </a:bodyPr>
          <a:lstStyle>
            <a:lvl1pPr marL="0" indent="0">
              <a:spcBef>
                <a:spcPts val="0"/>
              </a:spcBef>
              <a:spcAft>
                <a:spcPts val="0"/>
              </a:spcAft>
              <a:buNone/>
              <a:defRPr sz="1400">
                <a:solidFill>
                  <a:schemeClr val="tx1"/>
                </a:solidFill>
              </a:defRPr>
            </a:lvl1pPr>
          </a:lstStyle>
          <a:p>
            <a:pPr lvl="0"/>
            <a:r>
              <a:rPr lang="sv-SE" smtClean="0"/>
              <a:t>Klicka här för att ändra format på bakgrundstexten</a:t>
            </a:r>
          </a:p>
        </p:txBody>
      </p:sp>
      <p:sp>
        <p:nvSpPr>
          <p:cNvPr id="9" name="Platshållare för innehåll 5"/>
          <p:cNvSpPr>
            <a:spLocks noGrp="1"/>
          </p:cNvSpPr>
          <p:nvPr>
            <p:ph sz="half" idx="17"/>
          </p:nvPr>
        </p:nvSpPr>
        <p:spPr>
          <a:xfrm>
            <a:off x="749167" y="5669585"/>
            <a:ext cx="7916996" cy="740555"/>
          </a:xfrm>
        </p:spPr>
        <p:txBody>
          <a:bodyPr>
            <a:noAutofit/>
          </a:bodyPr>
          <a:lstStyle>
            <a:lvl1pPr marL="0" indent="0">
              <a:spcBef>
                <a:spcPts val="0"/>
              </a:spcBef>
              <a:spcAft>
                <a:spcPts val="0"/>
              </a:spcAft>
              <a:buNone/>
              <a:defRPr sz="1300">
                <a:solidFill>
                  <a:schemeClr val="tx1"/>
                </a:solidFill>
              </a:defRPr>
            </a:lvl1pPr>
          </a:lstStyle>
          <a:p>
            <a:pPr lvl="0"/>
            <a:r>
              <a:rPr lang="sv-SE" smtClean="0"/>
              <a:t>Klicka här för att ändra format på bakgrundstexten</a:t>
            </a:r>
          </a:p>
        </p:txBody>
      </p:sp>
      <p:sp>
        <p:nvSpPr>
          <p:cNvPr id="10" name="Platshållare för datum 3"/>
          <p:cNvSpPr>
            <a:spLocks noGrp="1"/>
          </p:cNvSpPr>
          <p:nvPr>
            <p:ph type="dt" sz="half" idx="21"/>
          </p:nvPr>
        </p:nvSpPr>
        <p:spPr/>
        <p:txBody>
          <a:bodyPr/>
          <a:lstStyle>
            <a:lvl1pPr>
              <a:defRPr/>
            </a:lvl1pPr>
          </a:lstStyle>
          <a:p>
            <a:pPr>
              <a:defRPr/>
            </a:pPr>
            <a:endParaRPr lang="sv-SE" dirty="0">
              <a:solidFill>
                <a:srgbClr val="000000">
                  <a:tint val="75000"/>
                </a:srgbClr>
              </a:solidFill>
            </a:endParaRPr>
          </a:p>
        </p:txBody>
      </p:sp>
      <p:sp>
        <p:nvSpPr>
          <p:cNvPr id="11" name="Platshållare för sidfot 4"/>
          <p:cNvSpPr>
            <a:spLocks noGrp="1"/>
          </p:cNvSpPr>
          <p:nvPr>
            <p:ph type="ftr" sz="quarter" idx="22"/>
          </p:nvPr>
        </p:nvSpPr>
        <p:spPr/>
        <p:txBody>
          <a:bodyPr/>
          <a:lstStyle>
            <a:lvl1pPr>
              <a:defRPr/>
            </a:lvl1pPr>
          </a:lstStyle>
          <a:p>
            <a:pPr>
              <a:defRPr/>
            </a:pPr>
            <a:endParaRPr lang="sv-SE">
              <a:solidFill>
                <a:srgbClr val="000000">
                  <a:tint val="75000"/>
                </a:srgbClr>
              </a:solidFill>
            </a:endParaRPr>
          </a:p>
        </p:txBody>
      </p:sp>
      <p:sp>
        <p:nvSpPr>
          <p:cNvPr id="12" name="Platshållare för bildnummer 5"/>
          <p:cNvSpPr>
            <a:spLocks noGrp="1"/>
          </p:cNvSpPr>
          <p:nvPr>
            <p:ph type="sldNum" sz="quarter" idx="23"/>
          </p:nvPr>
        </p:nvSpPr>
        <p:spPr/>
        <p:txBody>
          <a:bodyPr/>
          <a:lstStyle>
            <a:lvl1pPr>
              <a:defRPr/>
            </a:lvl1pPr>
          </a:lstStyle>
          <a:p>
            <a:pPr>
              <a:defRPr/>
            </a:pPr>
            <a:fld id="{20064E80-9E0E-4821-B4E4-17FE5B5CB3E0}" type="slidenum">
              <a:rPr lang="sv-SE">
                <a:solidFill>
                  <a:srgbClr val="000000">
                    <a:tint val="75000"/>
                  </a:srgbClr>
                </a:solidFill>
              </a:rPr>
              <a:pPr>
                <a:defRPr/>
              </a:pPr>
              <a:t>‹#›</a:t>
            </a:fld>
            <a:endParaRPr lang="sv-SE">
              <a:solidFill>
                <a:srgbClr val="000000">
                  <a:tint val="75000"/>
                </a:srgbClr>
              </a:solidFill>
            </a:endParaRPr>
          </a:p>
        </p:txBody>
      </p:sp>
    </p:spTree>
    <p:extLst>
      <p:ext uri="{BB962C8B-B14F-4D97-AF65-F5344CB8AC3E}">
        <p14:creationId xmlns:p14="http://schemas.microsoft.com/office/powerpoint/2010/main" val="1136446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sv-SE"/>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sv-SE"/>
          </a:p>
        </p:txBody>
      </p:sp>
      <p:sp>
        <p:nvSpPr>
          <p:cNvPr id="4" name="Date Placeholder 3"/>
          <p:cNvSpPr>
            <a:spLocks noGrp="1"/>
          </p:cNvSpPr>
          <p:nvPr>
            <p:ph type="dt" sz="half" idx="10"/>
          </p:nvPr>
        </p:nvSpPr>
        <p:spPr/>
        <p:txBody>
          <a:bodyPr/>
          <a:lstStyle>
            <a:lvl1pPr>
              <a:defRPr/>
            </a:lvl1pPr>
          </a:lstStyle>
          <a:p>
            <a:endParaRPr lang="sv-SE" altLang="sv-SE"/>
          </a:p>
        </p:txBody>
      </p:sp>
      <p:sp>
        <p:nvSpPr>
          <p:cNvPr id="5" name="Footer Placeholder 4"/>
          <p:cNvSpPr>
            <a:spLocks noGrp="1"/>
          </p:cNvSpPr>
          <p:nvPr>
            <p:ph type="ftr" sz="quarter" idx="11"/>
          </p:nvPr>
        </p:nvSpPr>
        <p:spPr/>
        <p:txBody>
          <a:bodyPr/>
          <a:lstStyle>
            <a:lvl1pPr>
              <a:defRPr/>
            </a:lvl1pPr>
          </a:lstStyle>
          <a:p>
            <a:endParaRPr lang="sv-SE" altLang="sv-SE"/>
          </a:p>
        </p:txBody>
      </p:sp>
      <p:sp>
        <p:nvSpPr>
          <p:cNvPr id="6" name="Slide Number Placeholder 5"/>
          <p:cNvSpPr>
            <a:spLocks noGrp="1"/>
          </p:cNvSpPr>
          <p:nvPr>
            <p:ph type="sldNum" sz="quarter" idx="12"/>
          </p:nvPr>
        </p:nvSpPr>
        <p:spPr/>
        <p:txBody>
          <a:bodyPr/>
          <a:lstStyle>
            <a:lvl1pPr>
              <a:defRPr/>
            </a:lvl1pPr>
          </a:lstStyle>
          <a:p>
            <a:fld id="{BF9A1F86-A309-455A-8F4D-2EE9D7414C7A}" type="slidenum">
              <a:rPr lang="sv-SE" altLang="sv-SE"/>
              <a:pPr/>
              <a:t>‹#›</a:t>
            </a:fld>
            <a:endParaRPr lang="sv-SE" altLang="sv-SE"/>
          </a:p>
        </p:txBody>
      </p:sp>
    </p:spTree>
    <p:extLst>
      <p:ext uri="{BB962C8B-B14F-4D97-AF65-F5344CB8AC3E}">
        <p14:creationId xmlns:p14="http://schemas.microsoft.com/office/powerpoint/2010/main" val="39027103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4" name="Bildobjekt 19"/>
          <p:cNvPicPr>
            <a:picLocks noChangeAspect="1"/>
          </p:cNvPicPr>
          <p:nvPr/>
        </p:nvPicPr>
        <p:blipFill>
          <a:blip r:embed="rId2">
            <a:extLst>
              <a:ext uri="{28A0092B-C50C-407E-A947-70E740481C1C}">
                <a14:useLocalDpi xmlns:a14="http://schemas.microsoft.com/office/drawing/2010/main" val="0"/>
              </a:ext>
            </a:extLst>
          </a:blip>
          <a:srcRect t="12077" b="5899"/>
          <a:stretch>
            <a:fillRect/>
          </a:stretch>
        </p:blipFill>
        <p:spPr bwMode="auto">
          <a:xfrm>
            <a:off x="0" y="880114"/>
            <a:ext cx="9144000" cy="597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ktangel 19"/>
          <p:cNvSpPr/>
          <p:nvPr/>
        </p:nvSpPr>
        <p:spPr>
          <a:xfrm>
            <a:off x="0" y="880114"/>
            <a:ext cx="4572000" cy="597789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srgbClr val="FFFFFF"/>
              </a:solidFill>
            </a:endParaRPr>
          </a:p>
        </p:txBody>
      </p:sp>
      <p:pic>
        <p:nvPicPr>
          <p:cNvPr id="6" name="Platshållare för bild 8"/>
          <p:cNvPicPr>
            <a:picLocks noChangeAspect="1"/>
          </p:cNvPicPr>
          <p:nvPr/>
        </p:nvPicPr>
        <p:blipFill>
          <a:blip r:embed="rId3" cstate="print">
            <a:extLst>
              <a:ext uri="{28A0092B-C50C-407E-A947-70E740481C1C}">
                <a14:useLocalDpi xmlns:a14="http://schemas.microsoft.com/office/drawing/2010/main" val="0"/>
              </a:ext>
            </a:extLst>
          </a:blip>
          <a:srcRect l="-2084" t="-6612" r="-2425" b="-4880"/>
          <a:stretch>
            <a:fillRect/>
          </a:stretch>
        </p:blipFill>
        <p:spPr bwMode="auto">
          <a:xfrm>
            <a:off x="112713" y="855346"/>
            <a:ext cx="8966200" cy="5918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latshållare för innehåll 2"/>
          <p:cNvSpPr>
            <a:spLocks noGrp="1"/>
          </p:cNvSpPr>
          <p:nvPr>
            <p:ph sz="half" idx="13"/>
          </p:nvPr>
        </p:nvSpPr>
        <p:spPr>
          <a:xfrm>
            <a:off x="827584" y="3818578"/>
            <a:ext cx="3600400" cy="1252206"/>
          </a:xfrm>
        </p:spPr>
        <p:txBody>
          <a:bodyPr>
            <a:normAutofit/>
          </a:bodyPr>
          <a:lstStyle>
            <a:lvl1pPr marL="0" indent="0">
              <a:spcBef>
                <a:spcPts val="200"/>
              </a:spcBef>
              <a:spcAft>
                <a:spcPts val="200"/>
              </a:spcAft>
              <a:buNone/>
              <a:defRPr sz="1600" b="1" baseline="0">
                <a:solidFill>
                  <a:schemeClr val="bg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vl6pPr>
              <a:defRPr sz="1800"/>
            </a:lvl6pPr>
            <a:lvl7pPr>
              <a:defRPr sz="1800"/>
            </a:lvl7pPr>
            <a:lvl8pPr>
              <a:defRPr sz="1800"/>
            </a:lvl8pPr>
            <a:lvl9pPr>
              <a:defRPr sz="1800"/>
            </a:lvl9pPr>
          </a:lstStyle>
          <a:p>
            <a:pPr lvl="0"/>
            <a:r>
              <a:rPr lang="sv-SE" smtClean="0"/>
              <a:t>Klicka här för att ändra format på bakgrundstexten</a:t>
            </a:r>
          </a:p>
        </p:txBody>
      </p:sp>
      <p:sp>
        <p:nvSpPr>
          <p:cNvPr id="11" name="Rubrik 1"/>
          <p:cNvSpPr>
            <a:spLocks noGrp="1"/>
          </p:cNvSpPr>
          <p:nvPr>
            <p:ph type="title"/>
          </p:nvPr>
        </p:nvSpPr>
        <p:spPr>
          <a:xfrm>
            <a:off x="827584" y="2343305"/>
            <a:ext cx="3600400" cy="1252800"/>
          </a:xfrm>
        </p:spPr>
        <p:txBody>
          <a:bodyPr/>
          <a:lstStyle>
            <a:lvl1pPr algn="l">
              <a:defRPr sz="2800" b="1" baseline="0">
                <a:solidFill>
                  <a:schemeClr val="bg1"/>
                </a:solidFill>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38731152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pic>
        <p:nvPicPr>
          <p:cNvPr id="4" name="Bildobjekt 19"/>
          <p:cNvPicPr>
            <a:picLocks noChangeAspect="1"/>
          </p:cNvPicPr>
          <p:nvPr/>
        </p:nvPicPr>
        <p:blipFill>
          <a:blip r:embed="rId2">
            <a:extLst>
              <a:ext uri="{28A0092B-C50C-407E-A947-70E740481C1C}">
                <a14:useLocalDpi xmlns:a14="http://schemas.microsoft.com/office/drawing/2010/main" val="0"/>
              </a:ext>
            </a:extLst>
          </a:blip>
          <a:srcRect t="12289" b="5753"/>
          <a:stretch>
            <a:fillRect/>
          </a:stretch>
        </p:blipFill>
        <p:spPr bwMode="auto">
          <a:xfrm>
            <a:off x="3175" y="880114"/>
            <a:ext cx="9140825" cy="597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ktangel 19"/>
          <p:cNvSpPr/>
          <p:nvPr/>
        </p:nvSpPr>
        <p:spPr>
          <a:xfrm>
            <a:off x="0" y="880114"/>
            <a:ext cx="4572000" cy="597789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srgbClr val="FFFFFF"/>
              </a:solidFill>
            </a:endParaRPr>
          </a:p>
        </p:txBody>
      </p:sp>
      <p:pic>
        <p:nvPicPr>
          <p:cNvPr id="6" name="Platshållare för bild 8"/>
          <p:cNvPicPr>
            <a:picLocks noChangeAspect="1"/>
          </p:cNvPicPr>
          <p:nvPr/>
        </p:nvPicPr>
        <p:blipFill>
          <a:blip r:embed="rId3" cstate="print">
            <a:extLst>
              <a:ext uri="{28A0092B-C50C-407E-A947-70E740481C1C}">
                <a14:useLocalDpi xmlns:a14="http://schemas.microsoft.com/office/drawing/2010/main" val="0"/>
              </a:ext>
            </a:extLst>
          </a:blip>
          <a:srcRect l="-2084" t="-6612" r="-2425" b="-4880"/>
          <a:stretch>
            <a:fillRect/>
          </a:stretch>
        </p:blipFill>
        <p:spPr bwMode="auto">
          <a:xfrm>
            <a:off x="112713" y="855346"/>
            <a:ext cx="8966200" cy="5918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latshållare för innehåll 2"/>
          <p:cNvSpPr>
            <a:spLocks noGrp="1"/>
          </p:cNvSpPr>
          <p:nvPr>
            <p:ph sz="half" idx="13"/>
          </p:nvPr>
        </p:nvSpPr>
        <p:spPr>
          <a:xfrm>
            <a:off x="827584" y="3818578"/>
            <a:ext cx="3600400" cy="1252206"/>
          </a:xfrm>
        </p:spPr>
        <p:txBody>
          <a:bodyPr>
            <a:normAutofit/>
          </a:bodyPr>
          <a:lstStyle>
            <a:lvl1pPr marL="0" indent="0">
              <a:spcBef>
                <a:spcPts val="200"/>
              </a:spcBef>
              <a:spcAft>
                <a:spcPts val="200"/>
              </a:spcAft>
              <a:buNone/>
              <a:defRPr sz="1600" b="1" baseline="0">
                <a:solidFill>
                  <a:schemeClr val="bg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vl6pPr>
              <a:defRPr sz="1800"/>
            </a:lvl6pPr>
            <a:lvl7pPr>
              <a:defRPr sz="1800"/>
            </a:lvl7pPr>
            <a:lvl8pPr>
              <a:defRPr sz="1800"/>
            </a:lvl8pPr>
            <a:lvl9pPr>
              <a:defRPr sz="1800"/>
            </a:lvl9pPr>
          </a:lstStyle>
          <a:p>
            <a:pPr lvl="0"/>
            <a:r>
              <a:rPr lang="sv-SE" smtClean="0"/>
              <a:t>Klicka här för att ändra format på bakgrundstexten</a:t>
            </a:r>
          </a:p>
        </p:txBody>
      </p:sp>
      <p:sp>
        <p:nvSpPr>
          <p:cNvPr id="11" name="Rubrik 1"/>
          <p:cNvSpPr>
            <a:spLocks noGrp="1"/>
          </p:cNvSpPr>
          <p:nvPr>
            <p:ph type="title"/>
          </p:nvPr>
        </p:nvSpPr>
        <p:spPr>
          <a:xfrm>
            <a:off x="827584" y="2343305"/>
            <a:ext cx="3600400" cy="1252800"/>
          </a:xfrm>
        </p:spPr>
        <p:txBody>
          <a:bodyPr/>
          <a:lstStyle>
            <a:lvl1pPr algn="l">
              <a:defRPr sz="2800" b="1" baseline="0">
                <a:solidFill>
                  <a:schemeClr val="bg1"/>
                </a:solidFill>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16355735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Rubrikbild">
    <p:spTree>
      <p:nvGrpSpPr>
        <p:cNvPr id="1" name=""/>
        <p:cNvGrpSpPr/>
        <p:nvPr/>
      </p:nvGrpSpPr>
      <p:grpSpPr>
        <a:xfrm>
          <a:off x="0" y="0"/>
          <a:ext cx="0" cy="0"/>
          <a:chOff x="0" y="0"/>
          <a:chExt cx="0" cy="0"/>
        </a:xfrm>
      </p:grpSpPr>
      <p:pic>
        <p:nvPicPr>
          <p:cNvPr id="4" name="Bildobjekt 19"/>
          <p:cNvPicPr>
            <a:picLocks noChangeAspect="1"/>
          </p:cNvPicPr>
          <p:nvPr/>
        </p:nvPicPr>
        <p:blipFill>
          <a:blip r:embed="rId2">
            <a:extLst>
              <a:ext uri="{28A0092B-C50C-407E-A947-70E740481C1C}">
                <a14:useLocalDpi xmlns:a14="http://schemas.microsoft.com/office/drawing/2010/main" val="0"/>
              </a:ext>
            </a:extLst>
          </a:blip>
          <a:srcRect t="4417" b="13943"/>
          <a:stretch>
            <a:fillRect/>
          </a:stretch>
        </p:blipFill>
        <p:spPr bwMode="auto">
          <a:xfrm>
            <a:off x="0" y="880114"/>
            <a:ext cx="9144000" cy="597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ktangel 19"/>
          <p:cNvSpPr/>
          <p:nvPr/>
        </p:nvSpPr>
        <p:spPr>
          <a:xfrm>
            <a:off x="0" y="880114"/>
            <a:ext cx="4572000" cy="597789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srgbClr val="FFFFFF"/>
              </a:solidFill>
            </a:endParaRPr>
          </a:p>
        </p:txBody>
      </p:sp>
      <p:pic>
        <p:nvPicPr>
          <p:cNvPr id="6" name="Platshållare för bild 8"/>
          <p:cNvPicPr>
            <a:picLocks noChangeAspect="1"/>
          </p:cNvPicPr>
          <p:nvPr/>
        </p:nvPicPr>
        <p:blipFill>
          <a:blip r:embed="rId3" cstate="print">
            <a:extLst>
              <a:ext uri="{28A0092B-C50C-407E-A947-70E740481C1C}">
                <a14:useLocalDpi xmlns:a14="http://schemas.microsoft.com/office/drawing/2010/main" val="0"/>
              </a:ext>
            </a:extLst>
          </a:blip>
          <a:srcRect l="-2084" t="-6612" r="-2425" b="-4880"/>
          <a:stretch>
            <a:fillRect/>
          </a:stretch>
        </p:blipFill>
        <p:spPr bwMode="auto">
          <a:xfrm>
            <a:off x="112713" y="855346"/>
            <a:ext cx="8966200" cy="5918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latshållare för innehåll 2"/>
          <p:cNvSpPr>
            <a:spLocks noGrp="1"/>
          </p:cNvSpPr>
          <p:nvPr>
            <p:ph sz="half" idx="13"/>
          </p:nvPr>
        </p:nvSpPr>
        <p:spPr>
          <a:xfrm>
            <a:off x="827584" y="3818578"/>
            <a:ext cx="3600400" cy="1252206"/>
          </a:xfrm>
        </p:spPr>
        <p:txBody>
          <a:bodyPr>
            <a:normAutofit/>
          </a:bodyPr>
          <a:lstStyle>
            <a:lvl1pPr marL="0" indent="0">
              <a:spcBef>
                <a:spcPts val="200"/>
              </a:spcBef>
              <a:spcAft>
                <a:spcPts val="200"/>
              </a:spcAft>
              <a:buNone/>
              <a:defRPr sz="1600" b="1" baseline="0">
                <a:solidFill>
                  <a:schemeClr val="bg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vl6pPr>
              <a:defRPr sz="1800"/>
            </a:lvl6pPr>
            <a:lvl7pPr>
              <a:defRPr sz="1800"/>
            </a:lvl7pPr>
            <a:lvl8pPr>
              <a:defRPr sz="1800"/>
            </a:lvl8pPr>
            <a:lvl9pPr>
              <a:defRPr sz="1800"/>
            </a:lvl9pPr>
          </a:lstStyle>
          <a:p>
            <a:pPr lvl="0"/>
            <a:r>
              <a:rPr lang="sv-SE" smtClean="0"/>
              <a:t>Klicka här för att ändra format på bakgrundstexten</a:t>
            </a:r>
          </a:p>
        </p:txBody>
      </p:sp>
      <p:sp>
        <p:nvSpPr>
          <p:cNvPr id="9" name="Rubrik 1"/>
          <p:cNvSpPr>
            <a:spLocks noGrp="1"/>
          </p:cNvSpPr>
          <p:nvPr>
            <p:ph type="title"/>
          </p:nvPr>
        </p:nvSpPr>
        <p:spPr>
          <a:xfrm>
            <a:off x="827584" y="2343305"/>
            <a:ext cx="3600400" cy="1252800"/>
          </a:xfrm>
        </p:spPr>
        <p:txBody>
          <a:bodyPr/>
          <a:lstStyle>
            <a:lvl1pPr algn="l">
              <a:defRPr sz="2800" b="1" baseline="0">
                <a:solidFill>
                  <a:schemeClr val="bg1"/>
                </a:solidFill>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42113841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Rubrikbild">
    <p:spTree>
      <p:nvGrpSpPr>
        <p:cNvPr id="1" name=""/>
        <p:cNvGrpSpPr/>
        <p:nvPr/>
      </p:nvGrpSpPr>
      <p:grpSpPr>
        <a:xfrm>
          <a:off x="0" y="0"/>
          <a:ext cx="0" cy="0"/>
          <a:chOff x="0" y="0"/>
          <a:chExt cx="0" cy="0"/>
        </a:xfrm>
      </p:grpSpPr>
      <p:pic>
        <p:nvPicPr>
          <p:cNvPr id="4" name="Bildobjekt 19"/>
          <p:cNvPicPr>
            <a:picLocks noChangeAspect="1"/>
          </p:cNvPicPr>
          <p:nvPr/>
        </p:nvPicPr>
        <p:blipFill>
          <a:blip r:embed="rId2" cstate="print">
            <a:extLst>
              <a:ext uri="{28A0092B-C50C-407E-A947-70E740481C1C}">
                <a14:useLocalDpi xmlns:a14="http://schemas.microsoft.com/office/drawing/2010/main" val="0"/>
              </a:ext>
            </a:extLst>
          </a:blip>
          <a:srcRect t="3674" b="14697"/>
          <a:stretch>
            <a:fillRect/>
          </a:stretch>
        </p:blipFill>
        <p:spPr bwMode="auto">
          <a:xfrm>
            <a:off x="0" y="880114"/>
            <a:ext cx="9144000" cy="597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ktangel 19"/>
          <p:cNvSpPr/>
          <p:nvPr/>
        </p:nvSpPr>
        <p:spPr>
          <a:xfrm>
            <a:off x="0" y="880114"/>
            <a:ext cx="4572000" cy="597789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srgbClr val="FFFFFF"/>
              </a:solidFill>
            </a:endParaRPr>
          </a:p>
        </p:txBody>
      </p:sp>
      <p:pic>
        <p:nvPicPr>
          <p:cNvPr id="6" name="Platshållare för bild 8"/>
          <p:cNvPicPr>
            <a:picLocks noChangeAspect="1"/>
          </p:cNvPicPr>
          <p:nvPr/>
        </p:nvPicPr>
        <p:blipFill>
          <a:blip r:embed="rId3" cstate="print">
            <a:extLst>
              <a:ext uri="{28A0092B-C50C-407E-A947-70E740481C1C}">
                <a14:useLocalDpi xmlns:a14="http://schemas.microsoft.com/office/drawing/2010/main" val="0"/>
              </a:ext>
            </a:extLst>
          </a:blip>
          <a:srcRect l="-2084" t="-6612" r="-2425" b="-4880"/>
          <a:stretch>
            <a:fillRect/>
          </a:stretch>
        </p:blipFill>
        <p:spPr bwMode="auto">
          <a:xfrm>
            <a:off x="112713" y="855346"/>
            <a:ext cx="8966200" cy="5918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latshållare för innehåll 2"/>
          <p:cNvSpPr>
            <a:spLocks noGrp="1"/>
          </p:cNvSpPr>
          <p:nvPr>
            <p:ph sz="half" idx="13"/>
          </p:nvPr>
        </p:nvSpPr>
        <p:spPr>
          <a:xfrm>
            <a:off x="827584" y="3818578"/>
            <a:ext cx="3600400" cy="1252206"/>
          </a:xfrm>
        </p:spPr>
        <p:txBody>
          <a:bodyPr>
            <a:normAutofit/>
          </a:bodyPr>
          <a:lstStyle>
            <a:lvl1pPr marL="0" indent="0">
              <a:spcBef>
                <a:spcPts val="200"/>
              </a:spcBef>
              <a:spcAft>
                <a:spcPts val="200"/>
              </a:spcAft>
              <a:buNone/>
              <a:defRPr sz="1600" b="1" baseline="0">
                <a:solidFill>
                  <a:schemeClr val="bg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vl6pPr>
              <a:defRPr sz="1800"/>
            </a:lvl6pPr>
            <a:lvl7pPr>
              <a:defRPr sz="1800"/>
            </a:lvl7pPr>
            <a:lvl8pPr>
              <a:defRPr sz="1800"/>
            </a:lvl8pPr>
            <a:lvl9pPr>
              <a:defRPr sz="1800"/>
            </a:lvl9pPr>
          </a:lstStyle>
          <a:p>
            <a:pPr lvl="0"/>
            <a:r>
              <a:rPr lang="sv-SE" smtClean="0"/>
              <a:t>Klicka här för att ändra format på bakgrundstexten</a:t>
            </a:r>
          </a:p>
        </p:txBody>
      </p:sp>
      <p:sp>
        <p:nvSpPr>
          <p:cNvPr id="11" name="Rubrik 1"/>
          <p:cNvSpPr>
            <a:spLocks noGrp="1"/>
          </p:cNvSpPr>
          <p:nvPr>
            <p:ph type="title"/>
          </p:nvPr>
        </p:nvSpPr>
        <p:spPr>
          <a:xfrm>
            <a:off x="827584" y="2343305"/>
            <a:ext cx="3600400" cy="1252800"/>
          </a:xfrm>
        </p:spPr>
        <p:txBody>
          <a:bodyPr/>
          <a:lstStyle>
            <a:lvl1pPr algn="l">
              <a:defRPr sz="2800" b="1" baseline="0">
                <a:solidFill>
                  <a:schemeClr val="bg1"/>
                </a:solidFill>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3916974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pic>
        <p:nvPicPr>
          <p:cNvPr id="4" name="Bildobjekt 19"/>
          <p:cNvPicPr>
            <a:picLocks noChangeAspect="1"/>
          </p:cNvPicPr>
          <p:nvPr/>
        </p:nvPicPr>
        <p:blipFill>
          <a:blip r:embed="rId2">
            <a:extLst>
              <a:ext uri="{28A0092B-C50C-407E-A947-70E740481C1C}">
                <a14:useLocalDpi xmlns:a14="http://schemas.microsoft.com/office/drawing/2010/main" val="0"/>
              </a:ext>
            </a:extLst>
          </a:blip>
          <a:srcRect t="12289" b="5753"/>
          <a:stretch>
            <a:fillRect/>
          </a:stretch>
        </p:blipFill>
        <p:spPr bwMode="auto">
          <a:xfrm>
            <a:off x="3175" y="880114"/>
            <a:ext cx="9140825" cy="597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ktangel 19"/>
          <p:cNvSpPr/>
          <p:nvPr/>
        </p:nvSpPr>
        <p:spPr>
          <a:xfrm>
            <a:off x="0" y="880114"/>
            <a:ext cx="4572000" cy="597789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srgbClr val="FFFFFF"/>
              </a:solidFill>
            </a:endParaRPr>
          </a:p>
        </p:txBody>
      </p:sp>
      <p:pic>
        <p:nvPicPr>
          <p:cNvPr id="6" name="Platshållare för bild 8"/>
          <p:cNvPicPr>
            <a:picLocks noChangeAspect="1"/>
          </p:cNvPicPr>
          <p:nvPr/>
        </p:nvPicPr>
        <p:blipFill>
          <a:blip r:embed="rId3" cstate="print">
            <a:extLst>
              <a:ext uri="{28A0092B-C50C-407E-A947-70E740481C1C}">
                <a14:useLocalDpi xmlns:a14="http://schemas.microsoft.com/office/drawing/2010/main" val="0"/>
              </a:ext>
            </a:extLst>
          </a:blip>
          <a:srcRect l="-2084" t="-6612" r="-2425" b="-4880"/>
          <a:stretch>
            <a:fillRect/>
          </a:stretch>
        </p:blipFill>
        <p:spPr bwMode="auto">
          <a:xfrm>
            <a:off x="112713" y="855346"/>
            <a:ext cx="8966200" cy="5918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latshållare för innehåll 2"/>
          <p:cNvSpPr>
            <a:spLocks noGrp="1"/>
          </p:cNvSpPr>
          <p:nvPr>
            <p:ph sz="half" idx="13"/>
          </p:nvPr>
        </p:nvSpPr>
        <p:spPr>
          <a:xfrm>
            <a:off x="827584" y="3818578"/>
            <a:ext cx="3600400" cy="1252206"/>
          </a:xfrm>
        </p:spPr>
        <p:txBody>
          <a:bodyPr>
            <a:normAutofit/>
          </a:bodyPr>
          <a:lstStyle>
            <a:lvl1pPr marL="0" indent="0">
              <a:spcBef>
                <a:spcPts val="200"/>
              </a:spcBef>
              <a:spcAft>
                <a:spcPts val="200"/>
              </a:spcAft>
              <a:buNone/>
              <a:defRPr sz="1600" b="1" baseline="0">
                <a:solidFill>
                  <a:schemeClr val="bg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vl6pPr>
              <a:defRPr sz="1800"/>
            </a:lvl6pPr>
            <a:lvl7pPr>
              <a:defRPr sz="1800"/>
            </a:lvl7pPr>
            <a:lvl8pPr>
              <a:defRPr sz="1800"/>
            </a:lvl8pPr>
            <a:lvl9pPr>
              <a:defRPr sz="1800"/>
            </a:lvl9pPr>
          </a:lstStyle>
          <a:p>
            <a:pPr lvl="0"/>
            <a:r>
              <a:rPr lang="sv-SE" smtClean="0"/>
              <a:t>Klicka här för att ändra format på bakgrundstexten</a:t>
            </a:r>
          </a:p>
        </p:txBody>
      </p:sp>
      <p:sp>
        <p:nvSpPr>
          <p:cNvPr id="11" name="Rubrik 1"/>
          <p:cNvSpPr>
            <a:spLocks noGrp="1"/>
          </p:cNvSpPr>
          <p:nvPr>
            <p:ph type="title"/>
          </p:nvPr>
        </p:nvSpPr>
        <p:spPr>
          <a:xfrm>
            <a:off x="827584" y="2343305"/>
            <a:ext cx="3600400" cy="1252800"/>
          </a:xfrm>
        </p:spPr>
        <p:txBody>
          <a:bodyPr/>
          <a:lstStyle>
            <a:lvl1pPr algn="l">
              <a:defRPr sz="2800" b="1" baseline="0">
                <a:solidFill>
                  <a:schemeClr val="bg1"/>
                </a:solidFill>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17721174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Rubrikbild">
    <p:spTree>
      <p:nvGrpSpPr>
        <p:cNvPr id="1" name=""/>
        <p:cNvGrpSpPr/>
        <p:nvPr/>
      </p:nvGrpSpPr>
      <p:grpSpPr>
        <a:xfrm>
          <a:off x="0" y="0"/>
          <a:ext cx="0" cy="0"/>
          <a:chOff x="0" y="0"/>
          <a:chExt cx="0" cy="0"/>
        </a:xfrm>
      </p:grpSpPr>
      <p:pic>
        <p:nvPicPr>
          <p:cNvPr id="4" name="Bildobjekt 19"/>
          <p:cNvPicPr>
            <a:picLocks noChangeAspect="1"/>
          </p:cNvPicPr>
          <p:nvPr/>
        </p:nvPicPr>
        <p:blipFill>
          <a:blip r:embed="rId2">
            <a:extLst>
              <a:ext uri="{28A0092B-C50C-407E-A947-70E740481C1C}">
                <a14:useLocalDpi xmlns:a14="http://schemas.microsoft.com/office/drawing/2010/main" val="0"/>
              </a:ext>
            </a:extLst>
          </a:blip>
          <a:srcRect l="790" r="764" b="19653"/>
          <a:stretch>
            <a:fillRect/>
          </a:stretch>
        </p:blipFill>
        <p:spPr bwMode="auto">
          <a:xfrm>
            <a:off x="0" y="880114"/>
            <a:ext cx="9144000" cy="597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ktangel 19"/>
          <p:cNvSpPr/>
          <p:nvPr/>
        </p:nvSpPr>
        <p:spPr>
          <a:xfrm>
            <a:off x="0" y="880114"/>
            <a:ext cx="4572000" cy="597789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srgbClr val="FFFFFF"/>
              </a:solidFill>
            </a:endParaRPr>
          </a:p>
        </p:txBody>
      </p:sp>
      <p:pic>
        <p:nvPicPr>
          <p:cNvPr id="6" name="Bildobjekt 21"/>
          <p:cNvPicPr preferRelativeResize="0">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513" y="1203964"/>
            <a:ext cx="8574087" cy="531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latshållare för innehåll 2"/>
          <p:cNvSpPr>
            <a:spLocks noGrp="1"/>
          </p:cNvSpPr>
          <p:nvPr>
            <p:ph sz="half" idx="13"/>
          </p:nvPr>
        </p:nvSpPr>
        <p:spPr>
          <a:xfrm>
            <a:off x="827584" y="3818578"/>
            <a:ext cx="3600400" cy="1252206"/>
          </a:xfrm>
        </p:spPr>
        <p:txBody>
          <a:bodyPr>
            <a:normAutofit/>
          </a:bodyPr>
          <a:lstStyle>
            <a:lvl1pPr marL="0" indent="0">
              <a:spcBef>
                <a:spcPts val="200"/>
              </a:spcBef>
              <a:spcAft>
                <a:spcPts val="200"/>
              </a:spcAft>
              <a:buNone/>
              <a:defRPr sz="1600" b="1" baseline="0">
                <a:solidFill>
                  <a:schemeClr val="bg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vl6pPr>
              <a:defRPr sz="1800"/>
            </a:lvl6pPr>
            <a:lvl7pPr>
              <a:defRPr sz="1800"/>
            </a:lvl7pPr>
            <a:lvl8pPr>
              <a:defRPr sz="1800"/>
            </a:lvl8pPr>
            <a:lvl9pPr>
              <a:defRPr sz="1800"/>
            </a:lvl9pPr>
          </a:lstStyle>
          <a:p>
            <a:pPr lvl="0"/>
            <a:r>
              <a:rPr lang="sv-SE" smtClean="0"/>
              <a:t>Klicka här för att ändra format på bakgrundstexten</a:t>
            </a:r>
          </a:p>
        </p:txBody>
      </p:sp>
      <p:sp>
        <p:nvSpPr>
          <p:cNvPr id="12" name="Rubrik 1"/>
          <p:cNvSpPr>
            <a:spLocks noGrp="1"/>
          </p:cNvSpPr>
          <p:nvPr>
            <p:ph type="title"/>
          </p:nvPr>
        </p:nvSpPr>
        <p:spPr>
          <a:xfrm>
            <a:off x="827584" y="2343305"/>
            <a:ext cx="3600400" cy="1252800"/>
          </a:xfrm>
        </p:spPr>
        <p:txBody>
          <a:bodyPr/>
          <a:lstStyle>
            <a:lvl1pPr algn="l">
              <a:defRPr sz="2800" b="1" baseline="0">
                <a:solidFill>
                  <a:schemeClr val="bg1"/>
                </a:solidFill>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33998099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p:cNvSpPr>
            <a:spLocks noGrp="1"/>
          </p:cNvSpPr>
          <p:nvPr>
            <p:ph type="title"/>
          </p:nvPr>
        </p:nvSpPr>
        <p:spPr>
          <a:xfrm>
            <a:off x="468312" y="1442086"/>
            <a:ext cx="8207376" cy="561486"/>
          </a:xfrm>
        </p:spPr>
        <p:txBody>
          <a:bodyPr/>
          <a:lstStyle>
            <a:lvl1pPr>
              <a:defRPr sz="2000" b="1">
                <a:solidFill>
                  <a:schemeClr val="tx1"/>
                </a:solidFill>
              </a:defRPr>
            </a:lvl1pPr>
          </a:lstStyle>
          <a:p>
            <a:r>
              <a:rPr lang="sv-SE" dirty="0" smtClean="0"/>
              <a:t>Klicka här för att ändra format</a:t>
            </a:r>
            <a:endParaRPr lang="sv-SE" dirty="0"/>
          </a:p>
        </p:txBody>
      </p:sp>
      <p:sp>
        <p:nvSpPr>
          <p:cNvPr id="8" name="Platshållare för innehåll 2"/>
          <p:cNvSpPr>
            <a:spLocks noGrp="1"/>
          </p:cNvSpPr>
          <p:nvPr>
            <p:ph sz="half" idx="1"/>
          </p:nvPr>
        </p:nvSpPr>
        <p:spPr>
          <a:xfrm>
            <a:off x="467544" y="2132371"/>
            <a:ext cx="8208144" cy="4192235"/>
          </a:xfrm>
        </p:spPr>
        <p:txBody>
          <a:bodyPr>
            <a:normAutofit/>
          </a:bodyPr>
          <a:lstStyle>
            <a:lvl1pPr marL="285750" indent="-285750">
              <a:buFont typeface="Arial" panose="020B0604020202020204" pitchFamily="34" charset="0"/>
              <a:buChar char="•"/>
              <a:tabLst>
                <a:tab pos="284400" algn="l"/>
              </a:tabLst>
              <a:defRPr sz="1400">
                <a:solidFill>
                  <a:schemeClr val="tx1"/>
                </a:solidFill>
              </a:defRPr>
            </a:lvl1pPr>
            <a:lvl2pPr marL="568800" indent="-284400">
              <a:spcBef>
                <a:spcPts val="200"/>
              </a:spcBef>
              <a:spcAft>
                <a:spcPts val="200"/>
              </a:spcAft>
              <a:buFont typeface="Calibri" panose="020F0502020204030204" pitchFamily="34" charset="0"/>
              <a:buChar char="–"/>
              <a:tabLst/>
              <a:defRPr sz="1200">
                <a:solidFill>
                  <a:schemeClr val="tx1"/>
                </a:solidFill>
              </a:defRPr>
            </a:lvl2pPr>
            <a:lvl3pPr marL="853200" indent="-284400">
              <a:spcBef>
                <a:spcPts val="200"/>
              </a:spcBef>
              <a:spcAft>
                <a:spcPts val="200"/>
              </a:spcAft>
              <a:buFont typeface="Calibri" panose="020F0502020204030204" pitchFamily="34" charset="0"/>
              <a:buChar char="–"/>
              <a:defRPr sz="1200">
                <a:solidFill>
                  <a:schemeClr val="tx1"/>
                </a:solidFill>
              </a:defRPr>
            </a:lvl3pPr>
            <a:lvl4pPr marL="1137600" indent="-284400">
              <a:spcBef>
                <a:spcPts val="200"/>
              </a:spcBef>
              <a:spcAft>
                <a:spcPts val="200"/>
              </a:spcAft>
              <a:buFont typeface="Calibri" panose="020F0502020204030204" pitchFamily="34" charset="0"/>
              <a:buChar char="»"/>
              <a:defRPr sz="1200">
                <a:solidFill>
                  <a:schemeClr val="tx1"/>
                </a:solidFill>
              </a:defRPr>
            </a:lvl4pPr>
            <a:lvl5pPr marL="1422000" indent="-284400">
              <a:spcBef>
                <a:spcPts val="200"/>
              </a:spcBef>
              <a:spcAft>
                <a:spcPts val="200"/>
              </a:spcAft>
              <a:buFont typeface="Arial" panose="020B0604020202020204" pitchFamily="34" charset="0"/>
              <a:buChar char="•"/>
              <a:defRPr sz="1200">
                <a:solidFill>
                  <a:schemeClr val="tx1"/>
                </a:solidFill>
              </a:defRPr>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lvl1pPr>
              <a:defRPr/>
            </a:lvl1pPr>
          </a:lstStyle>
          <a:p>
            <a:pPr>
              <a:defRPr/>
            </a:pPr>
            <a:endParaRPr lang="sv-SE" dirty="0">
              <a:solidFill>
                <a:srgbClr val="000000">
                  <a:tint val="75000"/>
                </a:srgbClr>
              </a:solidFill>
            </a:endParaRPr>
          </a:p>
        </p:txBody>
      </p:sp>
      <p:sp>
        <p:nvSpPr>
          <p:cNvPr id="5" name="Platshållare för sidfot 4"/>
          <p:cNvSpPr>
            <a:spLocks noGrp="1"/>
          </p:cNvSpPr>
          <p:nvPr>
            <p:ph type="ftr" sz="quarter" idx="11"/>
          </p:nvPr>
        </p:nvSpPr>
        <p:spPr/>
        <p:txBody>
          <a:bodyPr/>
          <a:lstStyle>
            <a:lvl1pPr>
              <a:defRPr/>
            </a:lvl1pPr>
          </a:lstStyle>
          <a:p>
            <a:pPr>
              <a:defRPr/>
            </a:pPr>
            <a:endParaRPr lang="sv-SE" dirty="0">
              <a:solidFill>
                <a:srgbClr val="000000">
                  <a:tint val="75000"/>
                </a:srgbClr>
              </a:solidFill>
            </a:endParaRPr>
          </a:p>
        </p:txBody>
      </p:sp>
      <p:sp>
        <p:nvSpPr>
          <p:cNvPr id="6" name="Platshållare för bildnummer 5"/>
          <p:cNvSpPr>
            <a:spLocks noGrp="1"/>
          </p:cNvSpPr>
          <p:nvPr>
            <p:ph type="sldNum" sz="quarter" idx="12"/>
          </p:nvPr>
        </p:nvSpPr>
        <p:spPr/>
        <p:txBody>
          <a:bodyPr/>
          <a:lstStyle>
            <a:lvl1pPr>
              <a:defRPr/>
            </a:lvl1pPr>
          </a:lstStyle>
          <a:p>
            <a:pPr>
              <a:defRPr/>
            </a:pPr>
            <a:fld id="{E6893B19-8703-45E2-BCB9-DC270A63B0B4}" type="slidenum">
              <a:rPr lang="sv-SE">
                <a:solidFill>
                  <a:srgbClr val="000000">
                    <a:tint val="75000"/>
                  </a:srgbClr>
                </a:solidFill>
              </a:rPr>
              <a:pPr>
                <a:defRPr/>
              </a:pPr>
              <a:t>‹#›</a:t>
            </a:fld>
            <a:endParaRPr lang="sv-SE" dirty="0">
              <a:solidFill>
                <a:srgbClr val="000000">
                  <a:tint val="75000"/>
                </a:srgbClr>
              </a:solidFill>
            </a:endParaRPr>
          </a:p>
        </p:txBody>
      </p:sp>
    </p:spTree>
    <p:extLst>
      <p:ext uri="{BB962C8B-B14F-4D97-AF65-F5344CB8AC3E}">
        <p14:creationId xmlns:p14="http://schemas.microsoft.com/office/powerpoint/2010/main" val="4671556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Rubrik och innehåll_numrerad">
    <p:spTree>
      <p:nvGrpSpPr>
        <p:cNvPr id="1" name=""/>
        <p:cNvGrpSpPr/>
        <p:nvPr/>
      </p:nvGrpSpPr>
      <p:grpSpPr>
        <a:xfrm>
          <a:off x="0" y="0"/>
          <a:ext cx="0" cy="0"/>
          <a:chOff x="0" y="0"/>
          <a:chExt cx="0" cy="0"/>
        </a:xfrm>
      </p:grpSpPr>
      <p:sp>
        <p:nvSpPr>
          <p:cNvPr id="7" name="Rubrik 1"/>
          <p:cNvSpPr>
            <a:spLocks noGrp="1"/>
          </p:cNvSpPr>
          <p:nvPr>
            <p:ph type="title"/>
          </p:nvPr>
        </p:nvSpPr>
        <p:spPr>
          <a:xfrm>
            <a:off x="468312" y="1442086"/>
            <a:ext cx="8207376" cy="561486"/>
          </a:xfrm>
        </p:spPr>
        <p:txBody>
          <a:bodyPr/>
          <a:lstStyle>
            <a:lvl1pPr>
              <a:defRPr sz="2000" b="1">
                <a:solidFill>
                  <a:schemeClr val="tx1"/>
                </a:solidFill>
              </a:defRPr>
            </a:lvl1pPr>
          </a:lstStyle>
          <a:p>
            <a:r>
              <a:rPr lang="sv-SE" dirty="0" smtClean="0"/>
              <a:t>Klicka här för att ändra format</a:t>
            </a:r>
            <a:endParaRPr lang="sv-SE" dirty="0"/>
          </a:p>
        </p:txBody>
      </p:sp>
      <p:sp>
        <p:nvSpPr>
          <p:cNvPr id="8" name="Platshållare för innehåll 2"/>
          <p:cNvSpPr>
            <a:spLocks noGrp="1"/>
          </p:cNvSpPr>
          <p:nvPr>
            <p:ph sz="half" idx="1"/>
          </p:nvPr>
        </p:nvSpPr>
        <p:spPr>
          <a:xfrm>
            <a:off x="467544" y="2132371"/>
            <a:ext cx="8208144" cy="4192235"/>
          </a:xfrm>
        </p:spPr>
        <p:txBody>
          <a:bodyPr>
            <a:normAutofit/>
          </a:bodyPr>
          <a:lstStyle>
            <a:lvl1pPr marL="284400" indent="-284400">
              <a:buFont typeface="+mj-lt"/>
              <a:buAutoNum type="arabicPeriod"/>
              <a:tabLst>
                <a:tab pos="284400" algn="l"/>
              </a:tabLst>
              <a:defRPr sz="1400">
                <a:solidFill>
                  <a:schemeClr val="tx1"/>
                </a:solidFill>
              </a:defRPr>
            </a:lvl1pPr>
            <a:lvl2pPr marL="568800" indent="-284400">
              <a:spcBef>
                <a:spcPts val="200"/>
              </a:spcBef>
              <a:spcAft>
                <a:spcPts val="200"/>
              </a:spcAft>
              <a:buFont typeface="+mj-lt"/>
              <a:buAutoNum type="alphaLcParenR"/>
              <a:tabLst/>
              <a:defRPr sz="1200">
                <a:solidFill>
                  <a:schemeClr val="tx1"/>
                </a:solidFill>
              </a:defRPr>
            </a:lvl2pPr>
            <a:lvl3pPr marL="854550" indent="-285750">
              <a:spcBef>
                <a:spcPts val="200"/>
              </a:spcBef>
              <a:spcAft>
                <a:spcPts val="200"/>
              </a:spcAft>
              <a:buFont typeface="+mj-lt"/>
              <a:buAutoNum type="romanLcPeriod"/>
              <a:defRPr sz="1200">
                <a:solidFill>
                  <a:schemeClr val="tx1"/>
                </a:solidFill>
              </a:defRPr>
            </a:lvl3pPr>
            <a:lvl4pPr marL="1137600" indent="-284400">
              <a:spcBef>
                <a:spcPts val="200"/>
              </a:spcBef>
              <a:spcAft>
                <a:spcPts val="200"/>
              </a:spcAft>
              <a:buFont typeface="Calibri" panose="020F0502020204030204" pitchFamily="34" charset="0"/>
              <a:buChar char="»"/>
              <a:defRPr sz="1200">
                <a:solidFill>
                  <a:schemeClr val="tx1"/>
                </a:solidFill>
              </a:defRPr>
            </a:lvl4pPr>
            <a:lvl5pPr marL="1422000" indent="-284400">
              <a:spcBef>
                <a:spcPts val="200"/>
              </a:spcBef>
              <a:spcAft>
                <a:spcPts val="200"/>
              </a:spcAft>
              <a:buFont typeface="Arial" panose="020B0604020202020204" pitchFamily="34" charset="0"/>
              <a:buChar char="•"/>
              <a:defRPr sz="1200">
                <a:solidFill>
                  <a:schemeClr val="tx1"/>
                </a:solidFill>
              </a:defRPr>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lvl1pPr>
              <a:defRPr/>
            </a:lvl1pPr>
          </a:lstStyle>
          <a:p>
            <a:pPr>
              <a:defRPr/>
            </a:pPr>
            <a:endParaRPr lang="sv-SE" dirty="0">
              <a:solidFill>
                <a:srgbClr val="000000">
                  <a:tint val="75000"/>
                </a:srgbClr>
              </a:solidFill>
            </a:endParaRPr>
          </a:p>
        </p:txBody>
      </p:sp>
      <p:sp>
        <p:nvSpPr>
          <p:cNvPr id="5" name="Platshållare för sidfot 4"/>
          <p:cNvSpPr>
            <a:spLocks noGrp="1"/>
          </p:cNvSpPr>
          <p:nvPr>
            <p:ph type="ftr" sz="quarter" idx="11"/>
          </p:nvPr>
        </p:nvSpPr>
        <p:spPr/>
        <p:txBody>
          <a:bodyPr/>
          <a:lstStyle>
            <a:lvl1pPr>
              <a:defRPr/>
            </a:lvl1pPr>
          </a:lstStyle>
          <a:p>
            <a:pPr>
              <a:defRPr/>
            </a:pPr>
            <a:endParaRPr lang="sv-SE" dirty="0">
              <a:solidFill>
                <a:srgbClr val="000000">
                  <a:tint val="75000"/>
                </a:srgbClr>
              </a:solidFill>
            </a:endParaRPr>
          </a:p>
        </p:txBody>
      </p:sp>
      <p:sp>
        <p:nvSpPr>
          <p:cNvPr id="6" name="Platshållare för bildnummer 5"/>
          <p:cNvSpPr>
            <a:spLocks noGrp="1"/>
          </p:cNvSpPr>
          <p:nvPr>
            <p:ph type="sldNum" sz="quarter" idx="12"/>
          </p:nvPr>
        </p:nvSpPr>
        <p:spPr/>
        <p:txBody>
          <a:bodyPr/>
          <a:lstStyle>
            <a:lvl1pPr>
              <a:defRPr/>
            </a:lvl1pPr>
          </a:lstStyle>
          <a:p>
            <a:pPr>
              <a:defRPr/>
            </a:pPr>
            <a:fld id="{A3AFDFFD-F56A-4A21-991F-CB7E100E3091}" type="slidenum">
              <a:rPr lang="sv-SE">
                <a:solidFill>
                  <a:srgbClr val="000000">
                    <a:tint val="75000"/>
                  </a:srgbClr>
                </a:solidFill>
              </a:rPr>
              <a:pPr>
                <a:defRPr/>
              </a:pPr>
              <a:t>‹#›</a:t>
            </a:fld>
            <a:endParaRPr lang="sv-SE" dirty="0">
              <a:solidFill>
                <a:srgbClr val="000000">
                  <a:tint val="75000"/>
                </a:srgbClr>
              </a:solidFill>
            </a:endParaRPr>
          </a:p>
        </p:txBody>
      </p:sp>
    </p:spTree>
    <p:extLst>
      <p:ext uri="{BB962C8B-B14F-4D97-AF65-F5344CB8AC3E}">
        <p14:creationId xmlns:p14="http://schemas.microsoft.com/office/powerpoint/2010/main" val="10898789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ruta + bild">
    <p:spTree>
      <p:nvGrpSpPr>
        <p:cNvPr id="1" name=""/>
        <p:cNvGrpSpPr/>
        <p:nvPr/>
      </p:nvGrpSpPr>
      <p:grpSpPr>
        <a:xfrm>
          <a:off x="0" y="0"/>
          <a:ext cx="0" cy="0"/>
          <a:chOff x="0" y="0"/>
          <a:chExt cx="0" cy="0"/>
        </a:xfrm>
      </p:grpSpPr>
      <p:sp>
        <p:nvSpPr>
          <p:cNvPr id="5" name="TextBox 7"/>
          <p:cNvSpPr txBox="1">
            <a:spLocks noChangeArrowheads="1"/>
          </p:cNvSpPr>
          <p:nvPr/>
        </p:nvSpPr>
        <p:spPr bwMode="auto">
          <a:xfrm>
            <a:off x="-1189038" y="1564007"/>
            <a:ext cx="108108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sv-SE" altLang="sv-SE" sz="1100" dirty="0" smtClean="0">
                <a:solidFill>
                  <a:srgbClr val="000000"/>
                </a:solidFill>
                <a:cs typeface="Arial" charset="0"/>
              </a:rPr>
              <a:t>För att lägga in bild, klicka på ikonen. Gå sedan in i mappen ”Bilder till </a:t>
            </a:r>
            <a:r>
              <a:rPr lang="sv-SE" altLang="sv-SE" sz="1100" dirty="0" err="1" smtClean="0">
                <a:solidFill>
                  <a:srgbClr val="000000"/>
                </a:solidFill>
                <a:cs typeface="Arial" charset="0"/>
              </a:rPr>
              <a:t>PowerPoint</a:t>
            </a:r>
            <a:r>
              <a:rPr lang="sv-SE" altLang="sv-SE" sz="1100" dirty="0" smtClean="0">
                <a:solidFill>
                  <a:srgbClr val="000000"/>
                </a:solidFill>
                <a:cs typeface="Arial" charset="0"/>
              </a:rPr>
              <a:t>” sedan mappen ”Bilder”</a:t>
            </a:r>
          </a:p>
        </p:txBody>
      </p:sp>
      <p:sp>
        <p:nvSpPr>
          <p:cNvPr id="2" name="Rubrik 1"/>
          <p:cNvSpPr>
            <a:spLocks noGrp="1"/>
          </p:cNvSpPr>
          <p:nvPr>
            <p:ph type="title"/>
          </p:nvPr>
        </p:nvSpPr>
        <p:spPr>
          <a:xfrm>
            <a:off x="468312" y="1442086"/>
            <a:ext cx="3995676" cy="561486"/>
          </a:xfrm>
        </p:spPr>
        <p:txBody>
          <a:bodyPr/>
          <a:lstStyle>
            <a:lvl1pPr>
              <a:defRPr sz="2000" b="1">
                <a:solidFill>
                  <a:schemeClr val="tx1"/>
                </a:solidFill>
              </a:defRPr>
            </a:lvl1pPr>
          </a:lstStyle>
          <a:p>
            <a:r>
              <a:rPr lang="sv-SE" dirty="0" smtClean="0"/>
              <a:t>Klicka här för att ändra format</a:t>
            </a:r>
            <a:endParaRPr lang="sv-SE" dirty="0"/>
          </a:p>
        </p:txBody>
      </p:sp>
      <p:sp>
        <p:nvSpPr>
          <p:cNvPr id="3" name="Platshållare för innehåll 2"/>
          <p:cNvSpPr>
            <a:spLocks noGrp="1"/>
          </p:cNvSpPr>
          <p:nvPr>
            <p:ph sz="half" idx="1"/>
          </p:nvPr>
        </p:nvSpPr>
        <p:spPr>
          <a:xfrm>
            <a:off x="467544" y="2132371"/>
            <a:ext cx="3744416" cy="4192235"/>
          </a:xfrm>
        </p:spPr>
        <p:txBody>
          <a:bodyPr>
            <a:normAutofit/>
          </a:bodyPr>
          <a:lstStyle>
            <a:lvl1pPr marL="285750" indent="-285750">
              <a:buFont typeface="Arial" panose="020B0604020202020204" pitchFamily="34" charset="0"/>
              <a:buChar char="•"/>
              <a:tabLst>
                <a:tab pos="284400" algn="l"/>
              </a:tabLst>
              <a:defRPr sz="1400">
                <a:solidFill>
                  <a:schemeClr val="tx1"/>
                </a:solidFill>
              </a:defRPr>
            </a:lvl1pPr>
            <a:lvl2pPr marL="568800" indent="-284400">
              <a:spcBef>
                <a:spcPts val="200"/>
              </a:spcBef>
              <a:spcAft>
                <a:spcPts val="200"/>
              </a:spcAft>
              <a:buFont typeface="Calibri" panose="020F0502020204030204" pitchFamily="34" charset="0"/>
              <a:buChar char="–"/>
              <a:defRPr lang="sv-SE" sz="1200" kern="1200" dirty="0" smtClean="0">
                <a:solidFill>
                  <a:schemeClr val="tx1"/>
                </a:solidFill>
                <a:latin typeface="+mn-lt"/>
                <a:ea typeface="+mn-ea"/>
                <a:cs typeface="+mn-cs"/>
              </a:defRPr>
            </a:lvl2pPr>
            <a:lvl3pPr marL="853200" indent="-284400">
              <a:spcBef>
                <a:spcPts val="200"/>
              </a:spcBef>
              <a:spcAft>
                <a:spcPts val="200"/>
              </a:spcAft>
              <a:buFont typeface="Calibri" panose="020F0502020204030204" pitchFamily="34" charset="0"/>
              <a:buChar char="–"/>
              <a:defRPr sz="1200">
                <a:solidFill>
                  <a:schemeClr val="tx1"/>
                </a:solidFill>
              </a:defRPr>
            </a:lvl3pPr>
            <a:lvl4pPr marL="1137600" indent="-284400">
              <a:spcBef>
                <a:spcPts val="200"/>
              </a:spcBef>
              <a:spcAft>
                <a:spcPts val="200"/>
              </a:spcAft>
              <a:buFont typeface="Calibri" panose="020F0502020204030204" pitchFamily="34" charset="0"/>
              <a:buChar char="»"/>
              <a:defRPr sz="1200">
                <a:solidFill>
                  <a:schemeClr val="tx1"/>
                </a:solidFill>
              </a:defRPr>
            </a:lvl4pPr>
            <a:lvl5pPr marL="1422000" indent="-284400">
              <a:spcBef>
                <a:spcPts val="200"/>
              </a:spcBef>
              <a:spcAft>
                <a:spcPts val="200"/>
              </a:spcAft>
              <a:buFont typeface="Arial" panose="020B0604020202020204" pitchFamily="34" charset="0"/>
              <a:buChar char="•"/>
              <a:defRPr sz="1200">
                <a:solidFill>
                  <a:schemeClr val="tx1"/>
                </a:solidFill>
              </a:defRPr>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2" name="Platshållare för bild 9"/>
          <p:cNvSpPr>
            <a:spLocks noGrp="1"/>
          </p:cNvSpPr>
          <p:nvPr>
            <p:ph type="pic" sz="quarter" idx="13"/>
          </p:nvPr>
        </p:nvSpPr>
        <p:spPr>
          <a:xfrm>
            <a:off x="4572000" y="880113"/>
            <a:ext cx="4572000" cy="5703570"/>
          </a:xfrm>
        </p:spPr>
        <p:txBody>
          <a:bodyPr rtlCol="0">
            <a:normAutofit/>
          </a:bodyPr>
          <a:lstStyle/>
          <a:p>
            <a:pPr lvl="0"/>
            <a:endParaRPr lang="sv-SE" noProof="0" dirty="0"/>
          </a:p>
        </p:txBody>
      </p:sp>
      <p:sp>
        <p:nvSpPr>
          <p:cNvPr id="6" name="Platshållare för datum 4"/>
          <p:cNvSpPr>
            <a:spLocks noGrp="1"/>
          </p:cNvSpPr>
          <p:nvPr>
            <p:ph type="dt" sz="half" idx="14"/>
          </p:nvPr>
        </p:nvSpPr>
        <p:spPr/>
        <p:txBody>
          <a:bodyPr/>
          <a:lstStyle>
            <a:lvl1pPr>
              <a:defRPr/>
            </a:lvl1pPr>
          </a:lstStyle>
          <a:p>
            <a:pPr>
              <a:defRPr/>
            </a:pPr>
            <a:endParaRPr lang="sv-SE">
              <a:solidFill>
                <a:srgbClr val="000000">
                  <a:tint val="75000"/>
                </a:srgbClr>
              </a:solidFill>
            </a:endParaRPr>
          </a:p>
        </p:txBody>
      </p:sp>
      <p:sp>
        <p:nvSpPr>
          <p:cNvPr id="7" name="Platshållare för sidfot 5"/>
          <p:cNvSpPr>
            <a:spLocks noGrp="1"/>
          </p:cNvSpPr>
          <p:nvPr>
            <p:ph type="ftr" sz="quarter" idx="15"/>
          </p:nvPr>
        </p:nvSpPr>
        <p:spPr/>
        <p:txBody>
          <a:bodyPr/>
          <a:lstStyle>
            <a:lvl1pPr>
              <a:defRPr/>
            </a:lvl1pPr>
          </a:lstStyle>
          <a:p>
            <a:pPr>
              <a:defRPr/>
            </a:pPr>
            <a:endParaRPr lang="sv-SE" dirty="0">
              <a:solidFill>
                <a:srgbClr val="000000">
                  <a:tint val="75000"/>
                </a:srgbClr>
              </a:solidFill>
            </a:endParaRPr>
          </a:p>
        </p:txBody>
      </p:sp>
      <p:sp>
        <p:nvSpPr>
          <p:cNvPr id="8" name="Platshållare för bildnummer 6"/>
          <p:cNvSpPr>
            <a:spLocks noGrp="1"/>
          </p:cNvSpPr>
          <p:nvPr>
            <p:ph type="sldNum" sz="quarter" idx="16"/>
          </p:nvPr>
        </p:nvSpPr>
        <p:spPr/>
        <p:txBody>
          <a:bodyPr/>
          <a:lstStyle>
            <a:lvl1pPr>
              <a:defRPr/>
            </a:lvl1pPr>
          </a:lstStyle>
          <a:p>
            <a:pPr>
              <a:defRPr/>
            </a:pPr>
            <a:fld id="{077664E3-9507-42C9-9ACA-3DEAD7269803}" type="slidenum">
              <a:rPr lang="sv-SE">
                <a:solidFill>
                  <a:srgbClr val="000000">
                    <a:tint val="75000"/>
                  </a:srgbClr>
                </a:solidFill>
              </a:rPr>
              <a:pPr>
                <a:defRPr/>
              </a:pPr>
              <a:t>‹#›</a:t>
            </a:fld>
            <a:endParaRPr lang="sv-SE">
              <a:solidFill>
                <a:srgbClr val="000000">
                  <a:tint val="75000"/>
                </a:srgbClr>
              </a:solidFill>
            </a:endParaRPr>
          </a:p>
        </p:txBody>
      </p:sp>
    </p:spTree>
    <p:extLst>
      <p:ext uri="{BB962C8B-B14F-4D97-AF65-F5344CB8AC3E}">
        <p14:creationId xmlns:p14="http://schemas.microsoft.com/office/powerpoint/2010/main" val="18376939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6" name="Rubrik 1"/>
          <p:cNvSpPr>
            <a:spLocks noGrp="1"/>
          </p:cNvSpPr>
          <p:nvPr>
            <p:ph type="title"/>
          </p:nvPr>
        </p:nvSpPr>
        <p:spPr>
          <a:xfrm>
            <a:off x="468312" y="1442086"/>
            <a:ext cx="8207376" cy="561486"/>
          </a:xfrm>
        </p:spPr>
        <p:txBody>
          <a:bodyPr/>
          <a:lstStyle>
            <a:lvl1pPr>
              <a:defRPr sz="2000" b="1">
                <a:solidFill>
                  <a:schemeClr val="tx1"/>
                </a:solidFill>
              </a:defRPr>
            </a:lvl1pPr>
          </a:lstStyle>
          <a:p>
            <a:r>
              <a:rPr lang="sv-SE" dirty="0" smtClean="0"/>
              <a:t>Klicka här för att ändra format</a:t>
            </a:r>
            <a:endParaRPr lang="sv-SE" dirty="0"/>
          </a:p>
        </p:txBody>
      </p:sp>
      <p:sp>
        <p:nvSpPr>
          <p:cNvPr id="3" name="Platshållare för datum 3"/>
          <p:cNvSpPr>
            <a:spLocks noGrp="1"/>
          </p:cNvSpPr>
          <p:nvPr>
            <p:ph type="dt" sz="half" idx="10"/>
          </p:nvPr>
        </p:nvSpPr>
        <p:spPr/>
        <p:txBody>
          <a:bodyPr/>
          <a:lstStyle>
            <a:lvl1pPr>
              <a:defRPr/>
            </a:lvl1pPr>
          </a:lstStyle>
          <a:p>
            <a:pPr>
              <a:defRPr/>
            </a:pPr>
            <a:endParaRPr lang="sv-SE" dirty="0">
              <a:solidFill>
                <a:srgbClr val="000000">
                  <a:tint val="75000"/>
                </a:srgbClr>
              </a:solidFill>
            </a:endParaRPr>
          </a:p>
        </p:txBody>
      </p:sp>
      <p:sp>
        <p:nvSpPr>
          <p:cNvPr id="4" name="Platshållare för sidfot 4"/>
          <p:cNvSpPr>
            <a:spLocks noGrp="1"/>
          </p:cNvSpPr>
          <p:nvPr>
            <p:ph type="ftr" sz="quarter" idx="11"/>
          </p:nvPr>
        </p:nvSpPr>
        <p:spPr/>
        <p:txBody>
          <a:bodyPr/>
          <a:lstStyle>
            <a:lvl1pPr>
              <a:defRPr/>
            </a:lvl1pPr>
          </a:lstStyle>
          <a:p>
            <a:pPr>
              <a:defRPr/>
            </a:pPr>
            <a:endParaRPr lang="sv-SE">
              <a:solidFill>
                <a:srgbClr val="000000">
                  <a:tint val="75000"/>
                </a:srgbClr>
              </a:solidFill>
            </a:endParaRPr>
          </a:p>
        </p:txBody>
      </p:sp>
      <p:sp>
        <p:nvSpPr>
          <p:cNvPr id="5" name="Platshållare för bildnummer 5"/>
          <p:cNvSpPr>
            <a:spLocks noGrp="1"/>
          </p:cNvSpPr>
          <p:nvPr>
            <p:ph type="sldNum" sz="quarter" idx="12"/>
          </p:nvPr>
        </p:nvSpPr>
        <p:spPr/>
        <p:txBody>
          <a:bodyPr/>
          <a:lstStyle>
            <a:lvl1pPr>
              <a:defRPr/>
            </a:lvl1pPr>
          </a:lstStyle>
          <a:p>
            <a:pPr>
              <a:defRPr/>
            </a:pPr>
            <a:fld id="{D129762D-5623-40A4-9690-B774433F8C57}" type="slidenum">
              <a:rPr lang="sv-SE">
                <a:solidFill>
                  <a:srgbClr val="000000">
                    <a:tint val="75000"/>
                  </a:srgbClr>
                </a:solidFill>
              </a:rPr>
              <a:pPr>
                <a:defRPr/>
              </a:pPr>
              <a:t>‹#›</a:t>
            </a:fld>
            <a:endParaRPr lang="sv-SE">
              <a:solidFill>
                <a:srgbClr val="000000">
                  <a:tint val="75000"/>
                </a:srgbClr>
              </a:solidFill>
            </a:endParaRPr>
          </a:p>
        </p:txBody>
      </p:sp>
    </p:spTree>
    <p:extLst>
      <p:ext uri="{BB962C8B-B14F-4D97-AF65-F5344CB8AC3E}">
        <p14:creationId xmlns:p14="http://schemas.microsoft.com/office/powerpoint/2010/main" val="35311417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vå textrutor">
    <p:spTree>
      <p:nvGrpSpPr>
        <p:cNvPr id="1" name=""/>
        <p:cNvGrpSpPr/>
        <p:nvPr/>
      </p:nvGrpSpPr>
      <p:grpSpPr>
        <a:xfrm>
          <a:off x="0" y="0"/>
          <a:ext cx="0" cy="0"/>
          <a:chOff x="0" y="0"/>
          <a:chExt cx="0" cy="0"/>
        </a:xfrm>
      </p:grpSpPr>
      <p:sp>
        <p:nvSpPr>
          <p:cNvPr id="5" name="TextBox 7"/>
          <p:cNvSpPr txBox="1">
            <a:spLocks noChangeArrowheads="1"/>
          </p:cNvSpPr>
          <p:nvPr/>
        </p:nvSpPr>
        <p:spPr bwMode="auto">
          <a:xfrm>
            <a:off x="-1189038" y="1564007"/>
            <a:ext cx="108108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sv-SE" altLang="sv-SE" sz="1100" smtClean="0">
                <a:solidFill>
                  <a:srgbClr val="000000"/>
                </a:solidFill>
                <a:cs typeface="Arial" charset="0"/>
              </a:rPr>
              <a:t>För att lägga in bild, klicka på ikonen. Gå sedan in i mappen ”Bilder till PowerPoint” sedan mappen ”Bilder”</a:t>
            </a:r>
          </a:p>
        </p:txBody>
      </p:sp>
      <p:sp>
        <p:nvSpPr>
          <p:cNvPr id="11" name="Platshållare för innehåll 2"/>
          <p:cNvSpPr>
            <a:spLocks noGrp="1"/>
          </p:cNvSpPr>
          <p:nvPr>
            <p:ph sz="half" idx="1"/>
          </p:nvPr>
        </p:nvSpPr>
        <p:spPr>
          <a:xfrm>
            <a:off x="467544" y="2127506"/>
            <a:ext cx="3888432" cy="4189968"/>
          </a:xfrm>
        </p:spPr>
        <p:txBody>
          <a:bodyPr>
            <a:noAutofit/>
          </a:bodyPr>
          <a:lstStyle>
            <a:lvl1pPr marL="285750" indent="-285750">
              <a:buFont typeface="Arial" panose="020B0604020202020204" pitchFamily="34" charset="0"/>
              <a:buChar char="•"/>
              <a:tabLst>
                <a:tab pos="284400" algn="l"/>
              </a:tabLst>
              <a:defRPr sz="1400">
                <a:solidFill>
                  <a:schemeClr val="tx1"/>
                </a:solidFill>
              </a:defRPr>
            </a:lvl1pPr>
            <a:lvl2pPr marL="568800" indent="-284400">
              <a:spcBef>
                <a:spcPts val="200"/>
              </a:spcBef>
              <a:spcAft>
                <a:spcPts val="200"/>
              </a:spcAft>
              <a:buFont typeface="Calibri" panose="020F0502020204030204" pitchFamily="34" charset="0"/>
              <a:buChar char="–"/>
              <a:defRPr sz="1200">
                <a:solidFill>
                  <a:schemeClr val="tx1"/>
                </a:solidFill>
              </a:defRPr>
            </a:lvl2pPr>
            <a:lvl3pPr marL="853200" indent="-284400">
              <a:spcBef>
                <a:spcPts val="200"/>
              </a:spcBef>
              <a:spcAft>
                <a:spcPts val="200"/>
              </a:spcAft>
              <a:buFont typeface="Calibri" panose="020F0502020204030204" pitchFamily="34" charset="0"/>
              <a:buChar char="–"/>
              <a:defRPr sz="1200">
                <a:solidFill>
                  <a:schemeClr val="tx1"/>
                </a:solidFill>
              </a:defRPr>
            </a:lvl3pPr>
            <a:lvl4pPr marL="1137600" indent="-284400">
              <a:spcBef>
                <a:spcPts val="200"/>
              </a:spcBef>
              <a:spcAft>
                <a:spcPts val="200"/>
              </a:spcAft>
              <a:buFont typeface="Calibri" panose="020F0502020204030204" pitchFamily="34" charset="0"/>
              <a:buChar char="»"/>
              <a:defRPr sz="1200">
                <a:solidFill>
                  <a:schemeClr val="tx1"/>
                </a:solidFill>
              </a:defRPr>
            </a:lvl4pPr>
            <a:lvl5pPr marL="1422000" indent="-284400">
              <a:spcBef>
                <a:spcPts val="200"/>
              </a:spcBef>
              <a:spcAft>
                <a:spcPts val="200"/>
              </a:spcAft>
              <a:buFont typeface="Arial" panose="020B0604020202020204" pitchFamily="34" charset="0"/>
              <a:buChar char="•"/>
              <a:defRPr sz="1200">
                <a:solidFill>
                  <a:schemeClr val="tx1"/>
                </a:solidFill>
              </a:defRPr>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2" name="Platshållare för innehåll 2"/>
          <p:cNvSpPr>
            <a:spLocks noGrp="1"/>
          </p:cNvSpPr>
          <p:nvPr>
            <p:ph sz="half" idx="13"/>
          </p:nvPr>
        </p:nvSpPr>
        <p:spPr>
          <a:xfrm>
            <a:off x="4777756" y="2128327"/>
            <a:ext cx="3888432" cy="4189968"/>
          </a:xfrm>
        </p:spPr>
        <p:txBody>
          <a:bodyPr>
            <a:normAutofit/>
          </a:bodyPr>
          <a:lstStyle>
            <a:lvl1pPr marL="285750" indent="-285750">
              <a:buFont typeface="Arial" panose="020B0604020202020204" pitchFamily="34" charset="0"/>
              <a:buChar char="•"/>
              <a:tabLst>
                <a:tab pos="284400" algn="l"/>
              </a:tabLst>
              <a:defRPr sz="1400">
                <a:solidFill>
                  <a:schemeClr val="tx1"/>
                </a:solidFill>
              </a:defRPr>
            </a:lvl1pPr>
            <a:lvl2pPr marL="568800" indent="-284400">
              <a:spcBef>
                <a:spcPts val="200"/>
              </a:spcBef>
              <a:spcAft>
                <a:spcPts val="200"/>
              </a:spcAft>
              <a:buFont typeface="Calibri" panose="020F0502020204030204" pitchFamily="34" charset="0"/>
              <a:buChar char="–"/>
              <a:defRPr sz="1200">
                <a:solidFill>
                  <a:schemeClr val="tx1"/>
                </a:solidFill>
              </a:defRPr>
            </a:lvl2pPr>
            <a:lvl3pPr marL="853200" indent="-284400">
              <a:spcBef>
                <a:spcPts val="200"/>
              </a:spcBef>
              <a:spcAft>
                <a:spcPts val="200"/>
              </a:spcAft>
              <a:buFont typeface="Calibri" panose="020F0502020204030204" pitchFamily="34" charset="0"/>
              <a:buChar char="–"/>
              <a:defRPr sz="1200">
                <a:solidFill>
                  <a:schemeClr val="tx1"/>
                </a:solidFill>
              </a:defRPr>
            </a:lvl3pPr>
            <a:lvl4pPr marL="1137600" indent="-284400">
              <a:spcBef>
                <a:spcPts val="200"/>
              </a:spcBef>
              <a:spcAft>
                <a:spcPts val="200"/>
              </a:spcAft>
              <a:buFont typeface="Calibri" panose="020F0502020204030204" pitchFamily="34" charset="0"/>
              <a:buChar char="»"/>
              <a:defRPr sz="1200">
                <a:solidFill>
                  <a:schemeClr val="tx1"/>
                </a:solidFill>
              </a:defRPr>
            </a:lvl4pPr>
            <a:lvl5pPr marL="1422000" indent="-284400">
              <a:spcBef>
                <a:spcPts val="200"/>
              </a:spcBef>
              <a:spcAft>
                <a:spcPts val="200"/>
              </a:spcAft>
              <a:buFont typeface="Arial" panose="020B0604020202020204" pitchFamily="34" charset="0"/>
              <a:buChar char="•"/>
              <a:defRPr sz="1200">
                <a:solidFill>
                  <a:schemeClr val="tx1"/>
                </a:solidFill>
              </a:defRPr>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0" name="Rubrik 1"/>
          <p:cNvSpPr>
            <a:spLocks noGrp="1"/>
          </p:cNvSpPr>
          <p:nvPr>
            <p:ph type="title"/>
          </p:nvPr>
        </p:nvSpPr>
        <p:spPr>
          <a:xfrm>
            <a:off x="468312" y="1442086"/>
            <a:ext cx="8207376" cy="561486"/>
          </a:xfrm>
        </p:spPr>
        <p:txBody>
          <a:bodyPr/>
          <a:lstStyle>
            <a:lvl1pPr>
              <a:defRPr sz="2000" b="1">
                <a:solidFill>
                  <a:schemeClr val="tx1"/>
                </a:solidFill>
              </a:defRPr>
            </a:lvl1pPr>
          </a:lstStyle>
          <a:p>
            <a:r>
              <a:rPr lang="sv-SE" dirty="0" smtClean="0"/>
              <a:t>Klicka här för att ändra format</a:t>
            </a:r>
            <a:endParaRPr lang="sv-SE" dirty="0"/>
          </a:p>
        </p:txBody>
      </p:sp>
      <p:sp>
        <p:nvSpPr>
          <p:cNvPr id="6" name="Platshållare för datum 1"/>
          <p:cNvSpPr>
            <a:spLocks noGrp="1"/>
          </p:cNvSpPr>
          <p:nvPr>
            <p:ph type="dt" sz="half" idx="14"/>
          </p:nvPr>
        </p:nvSpPr>
        <p:spPr/>
        <p:txBody>
          <a:bodyPr/>
          <a:lstStyle>
            <a:lvl1pPr>
              <a:defRPr/>
            </a:lvl1pPr>
          </a:lstStyle>
          <a:p>
            <a:pPr>
              <a:defRPr/>
            </a:pPr>
            <a:endParaRPr lang="sv-SE">
              <a:solidFill>
                <a:srgbClr val="000000">
                  <a:tint val="75000"/>
                </a:srgbClr>
              </a:solidFill>
            </a:endParaRPr>
          </a:p>
        </p:txBody>
      </p:sp>
      <p:sp>
        <p:nvSpPr>
          <p:cNvPr id="7" name="Platshållare för sidfot 2"/>
          <p:cNvSpPr>
            <a:spLocks noGrp="1"/>
          </p:cNvSpPr>
          <p:nvPr>
            <p:ph type="ftr" sz="quarter" idx="15"/>
          </p:nvPr>
        </p:nvSpPr>
        <p:spPr/>
        <p:txBody>
          <a:bodyPr/>
          <a:lstStyle>
            <a:lvl1pPr>
              <a:defRPr/>
            </a:lvl1pPr>
          </a:lstStyle>
          <a:p>
            <a:pPr>
              <a:defRPr/>
            </a:pPr>
            <a:endParaRPr lang="sv-SE">
              <a:solidFill>
                <a:srgbClr val="000000">
                  <a:tint val="75000"/>
                </a:srgbClr>
              </a:solidFill>
            </a:endParaRPr>
          </a:p>
        </p:txBody>
      </p:sp>
      <p:sp>
        <p:nvSpPr>
          <p:cNvPr id="8" name="Platshållare för bildnummer 3"/>
          <p:cNvSpPr>
            <a:spLocks noGrp="1"/>
          </p:cNvSpPr>
          <p:nvPr>
            <p:ph type="sldNum" sz="quarter" idx="16"/>
          </p:nvPr>
        </p:nvSpPr>
        <p:spPr/>
        <p:txBody>
          <a:bodyPr/>
          <a:lstStyle>
            <a:lvl1pPr>
              <a:defRPr/>
            </a:lvl1pPr>
          </a:lstStyle>
          <a:p>
            <a:pPr>
              <a:defRPr/>
            </a:pPr>
            <a:fld id="{1705B36D-A518-4080-85A2-5907DF12C80C}" type="slidenum">
              <a:rPr lang="sv-SE">
                <a:solidFill>
                  <a:srgbClr val="000000">
                    <a:tint val="75000"/>
                  </a:srgbClr>
                </a:solidFill>
              </a:rPr>
              <a:pPr>
                <a:defRPr/>
              </a:pPr>
              <a:t>‹#›</a:t>
            </a:fld>
            <a:endParaRPr lang="sv-SE">
              <a:solidFill>
                <a:srgbClr val="000000">
                  <a:tint val="75000"/>
                </a:srgbClr>
              </a:solidFill>
            </a:endParaRPr>
          </a:p>
        </p:txBody>
      </p:sp>
    </p:spTree>
    <p:extLst>
      <p:ext uri="{BB962C8B-B14F-4D97-AF65-F5344CB8AC3E}">
        <p14:creationId xmlns:p14="http://schemas.microsoft.com/office/powerpoint/2010/main" val="16776228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p:cNvSpPr>
            <a:spLocks noGrp="1"/>
          </p:cNvSpPr>
          <p:nvPr>
            <p:ph type="dt" sz="half" idx="10"/>
          </p:nvPr>
        </p:nvSpPr>
        <p:spPr/>
        <p:txBody>
          <a:bodyPr/>
          <a:lstStyle>
            <a:lvl1pPr>
              <a:defRPr/>
            </a:lvl1pPr>
          </a:lstStyle>
          <a:p>
            <a:pPr>
              <a:defRPr/>
            </a:pPr>
            <a:endParaRPr lang="sv-SE" dirty="0">
              <a:solidFill>
                <a:srgbClr val="000000">
                  <a:tint val="75000"/>
                </a:srgbClr>
              </a:solidFill>
            </a:endParaRPr>
          </a:p>
        </p:txBody>
      </p:sp>
      <p:sp>
        <p:nvSpPr>
          <p:cNvPr id="3" name="Platshållare för sidfot 4"/>
          <p:cNvSpPr>
            <a:spLocks noGrp="1"/>
          </p:cNvSpPr>
          <p:nvPr>
            <p:ph type="ftr" sz="quarter" idx="11"/>
          </p:nvPr>
        </p:nvSpPr>
        <p:spPr/>
        <p:txBody>
          <a:bodyPr/>
          <a:lstStyle>
            <a:lvl1pPr>
              <a:defRPr/>
            </a:lvl1pPr>
          </a:lstStyle>
          <a:p>
            <a:pPr>
              <a:defRPr/>
            </a:pPr>
            <a:endParaRPr lang="sv-SE">
              <a:solidFill>
                <a:srgbClr val="000000">
                  <a:tint val="75000"/>
                </a:srgbClr>
              </a:solidFill>
            </a:endParaRPr>
          </a:p>
        </p:txBody>
      </p:sp>
      <p:sp>
        <p:nvSpPr>
          <p:cNvPr id="4" name="Platshållare för bildnummer 5"/>
          <p:cNvSpPr>
            <a:spLocks noGrp="1"/>
          </p:cNvSpPr>
          <p:nvPr>
            <p:ph type="sldNum" sz="quarter" idx="12"/>
          </p:nvPr>
        </p:nvSpPr>
        <p:spPr/>
        <p:txBody>
          <a:bodyPr/>
          <a:lstStyle>
            <a:lvl1pPr>
              <a:defRPr/>
            </a:lvl1pPr>
          </a:lstStyle>
          <a:p>
            <a:pPr>
              <a:defRPr/>
            </a:pPr>
            <a:fld id="{D0753709-3F95-41BF-A4A9-3A7B431DD3B6}" type="slidenum">
              <a:rPr lang="sv-SE">
                <a:solidFill>
                  <a:srgbClr val="000000">
                    <a:tint val="75000"/>
                  </a:srgbClr>
                </a:solidFill>
              </a:rPr>
              <a:pPr>
                <a:defRPr/>
              </a:pPr>
              <a:t>‹#›</a:t>
            </a:fld>
            <a:endParaRPr lang="sv-SE">
              <a:solidFill>
                <a:srgbClr val="000000">
                  <a:tint val="75000"/>
                </a:srgbClr>
              </a:solidFill>
            </a:endParaRPr>
          </a:p>
        </p:txBody>
      </p:sp>
    </p:spTree>
    <p:extLst>
      <p:ext uri="{BB962C8B-B14F-4D97-AF65-F5344CB8AC3E}">
        <p14:creationId xmlns:p14="http://schemas.microsoft.com/office/powerpoint/2010/main" val="260511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ellansida, kapitelsida">
    <p:spTree>
      <p:nvGrpSpPr>
        <p:cNvPr id="1" name=""/>
        <p:cNvGrpSpPr/>
        <p:nvPr/>
      </p:nvGrpSpPr>
      <p:grpSpPr>
        <a:xfrm>
          <a:off x="0" y="0"/>
          <a:ext cx="0" cy="0"/>
          <a:chOff x="0" y="0"/>
          <a:chExt cx="0" cy="0"/>
        </a:xfrm>
      </p:grpSpPr>
      <p:pic>
        <p:nvPicPr>
          <p:cNvPr id="3" name="Bildobjekt 19"/>
          <p:cNvPicPr>
            <a:picLocks noChangeAspect="1"/>
          </p:cNvPicPr>
          <p:nvPr/>
        </p:nvPicPr>
        <p:blipFill>
          <a:blip r:embed="rId2">
            <a:extLst>
              <a:ext uri="{28A0092B-C50C-407E-A947-70E740481C1C}">
                <a14:useLocalDpi xmlns:a14="http://schemas.microsoft.com/office/drawing/2010/main" val="0"/>
              </a:ext>
            </a:extLst>
          </a:blip>
          <a:srcRect l="1518" t="14345" r="1518" b="2032"/>
          <a:stretch>
            <a:fillRect/>
          </a:stretch>
        </p:blipFill>
        <p:spPr bwMode="auto">
          <a:xfrm>
            <a:off x="-9525" y="880114"/>
            <a:ext cx="9144000" cy="597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Bildobjekt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3175" y="2160270"/>
            <a:ext cx="1517650" cy="54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objekt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3175" y="5029200"/>
            <a:ext cx="1517650" cy="54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ubrik 1"/>
          <p:cNvSpPr>
            <a:spLocks noGrp="1"/>
          </p:cNvSpPr>
          <p:nvPr>
            <p:ph type="title"/>
          </p:nvPr>
        </p:nvSpPr>
        <p:spPr>
          <a:xfrm>
            <a:off x="468314" y="3601996"/>
            <a:ext cx="8207375" cy="561486"/>
          </a:xfrm>
        </p:spPr>
        <p:txBody>
          <a:bodyPr/>
          <a:lstStyle>
            <a:lvl1pPr algn="ctr">
              <a:defRPr sz="2800" b="1">
                <a:solidFill>
                  <a:schemeClr val="tx1"/>
                </a:solidFill>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31873113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ontaktuppgifter1">
    <p:spTree>
      <p:nvGrpSpPr>
        <p:cNvPr id="1" name=""/>
        <p:cNvGrpSpPr/>
        <p:nvPr/>
      </p:nvGrpSpPr>
      <p:grpSpPr>
        <a:xfrm>
          <a:off x="0" y="0"/>
          <a:ext cx="0" cy="0"/>
          <a:chOff x="0" y="0"/>
          <a:chExt cx="0" cy="0"/>
        </a:xfrm>
      </p:grpSpPr>
      <p:sp>
        <p:nvSpPr>
          <p:cNvPr id="5" name="Picture Placeholder 1"/>
          <p:cNvSpPr>
            <a:spLocks noGrp="1"/>
          </p:cNvSpPr>
          <p:nvPr>
            <p:ph type="pic" idx="16"/>
          </p:nvPr>
        </p:nvSpPr>
        <p:spPr>
          <a:xfrm>
            <a:off x="755650" y="2015996"/>
            <a:ext cx="1583095" cy="2810267"/>
          </a:xfrm>
        </p:spPr>
      </p:sp>
      <p:sp>
        <p:nvSpPr>
          <p:cNvPr id="6" name="Content Placeholder 2"/>
          <p:cNvSpPr>
            <a:spLocks noGrp="1"/>
          </p:cNvSpPr>
          <p:nvPr>
            <p:ph sz="half" idx="1"/>
          </p:nvPr>
        </p:nvSpPr>
        <p:spPr>
          <a:xfrm>
            <a:off x="2986817" y="2018599"/>
            <a:ext cx="4690123" cy="2202790"/>
          </a:xfrm>
        </p:spPr>
        <p:txBody>
          <a:bodyPr/>
          <a:lstStyle>
            <a:lvl1pPr marL="0" indent="0">
              <a:spcBef>
                <a:spcPts val="0"/>
              </a:spcBef>
              <a:spcAft>
                <a:spcPts val="0"/>
              </a:spcAft>
              <a:buFont typeface="Arial" panose="020B0604020202020204" pitchFamily="34" charset="0"/>
              <a:buNone/>
              <a:defRPr>
                <a:solidFill>
                  <a:schemeClr val="tx1"/>
                </a:solidFill>
              </a:defRPr>
            </a:lvl1pPr>
          </a:lstStyle>
          <a:p>
            <a:pPr lvl="0"/>
            <a:r>
              <a:rPr lang="sv-SE" smtClean="0"/>
              <a:t>Klicka här för att ändra format på bakgrundstexten</a:t>
            </a:r>
          </a:p>
        </p:txBody>
      </p:sp>
      <p:sp>
        <p:nvSpPr>
          <p:cNvPr id="7" name="Platshållare för innehåll 5"/>
          <p:cNvSpPr>
            <a:spLocks noGrp="1"/>
          </p:cNvSpPr>
          <p:nvPr>
            <p:ph sz="half" idx="17"/>
          </p:nvPr>
        </p:nvSpPr>
        <p:spPr>
          <a:xfrm>
            <a:off x="749167" y="5669583"/>
            <a:ext cx="7916996" cy="740555"/>
          </a:xfrm>
        </p:spPr>
        <p:txBody>
          <a:bodyPr>
            <a:noAutofit/>
          </a:bodyPr>
          <a:lstStyle>
            <a:lvl1pPr marL="0" indent="0">
              <a:spcBef>
                <a:spcPts val="0"/>
              </a:spcBef>
              <a:spcAft>
                <a:spcPts val="0"/>
              </a:spcAft>
              <a:buNone/>
              <a:defRPr sz="1300">
                <a:solidFill>
                  <a:schemeClr val="tx1"/>
                </a:solidFill>
              </a:defRPr>
            </a:lvl1pPr>
          </a:lstStyle>
          <a:p>
            <a:pPr lvl="0"/>
            <a:r>
              <a:rPr lang="sv-SE" smtClean="0"/>
              <a:t>Klicka här för att ändra format på bakgrundstexten</a:t>
            </a:r>
          </a:p>
        </p:txBody>
      </p:sp>
      <p:sp>
        <p:nvSpPr>
          <p:cNvPr id="8" name="Platshållare för datum 3"/>
          <p:cNvSpPr>
            <a:spLocks noGrp="1"/>
          </p:cNvSpPr>
          <p:nvPr>
            <p:ph type="dt" sz="half" idx="18"/>
          </p:nvPr>
        </p:nvSpPr>
        <p:spPr/>
        <p:txBody>
          <a:bodyPr/>
          <a:lstStyle>
            <a:lvl1pPr>
              <a:defRPr/>
            </a:lvl1pPr>
          </a:lstStyle>
          <a:p>
            <a:pPr>
              <a:defRPr/>
            </a:pPr>
            <a:endParaRPr lang="sv-SE" dirty="0">
              <a:solidFill>
                <a:srgbClr val="000000">
                  <a:tint val="75000"/>
                </a:srgbClr>
              </a:solidFill>
            </a:endParaRPr>
          </a:p>
        </p:txBody>
      </p:sp>
      <p:sp>
        <p:nvSpPr>
          <p:cNvPr id="9" name="Platshållare för sidfot 4"/>
          <p:cNvSpPr>
            <a:spLocks noGrp="1"/>
          </p:cNvSpPr>
          <p:nvPr>
            <p:ph type="ftr" sz="quarter" idx="19"/>
          </p:nvPr>
        </p:nvSpPr>
        <p:spPr/>
        <p:txBody>
          <a:bodyPr/>
          <a:lstStyle>
            <a:lvl1pPr>
              <a:defRPr/>
            </a:lvl1pPr>
          </a:lstStyle>
          <a:p>
            <a:pPr>
              <a:defRPr/>
            </a:pPr>
            <a:endParaRPr lang="sv-SE">
              <a:solidFill>
                <a:srgbClr val="000000">
                  <a:tint val="75000"/>
                </a:srgbClr>
              </a:solidFill>
            </a:endParaRPr>
          </a:p>
        </p:txBody>
      </p:sp>
      <p:sp>
        <p:nvSpPr>
          <p:cNvPr id="10" name="Platshållare för bildnummer 5"/>
          <p:cNvSpPr>
            <a:spLocks noGrp="1"/>
          </p:cNvSpPr>
          <p:nvPr>
            <p:ph type="sldNum" sz="quarter" idx="20"/>
          </p:nvPr>
        </p:nvSpPr>
        <p:spPr/>
        <p:txBody>
          <a:bodyPr/>
          <a:lstStyle>
            <a:lvl1pPr>
              <a:defRPr/>
            </a:lvl1pPr>
          </a:lstStyle>
          <a:p>
            <a:pPr>
              <a:defRPr/>
            </a:pPr>
            <a:fld id="{533EC091-506F-47D4-B0F3-76525DE52905}" type="slidenum">
              <a:rPr lang="sv-SE">
                <a:solidFill>
                  <a:srgbClr val="000000">
                    <a:tint val="75000"/>
                  </a:srgbClr>
                </a:solidFill>
              </a:rPr>
              <a:pPr>
                <a:defRPr/>
              </a:pPr>
              <a:t>‹#›</a:t>
            </a:fld>
            <a:endParaRPr lang="sv-SE">
              <a:solidFill>
                <a:srgbClr val="000000">
                  <a:tint val="75000"/>
                </a:srgbClr>
              </a:solidFill>
            </a:endParaRPr>
          </a:p>
        </p:txBody>
      </p:sp>
    </p:spTree>
    <p:extLst>
      <p:ext uri="{BB962C8B-B14F-4D97-AF65-F5344CB8AC3E}">
        <p14:creationId xmlns:p14="http://schemas.microsoft.com/office/powerpoint/2010/main" val="5100972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ontaktuppgifter2">
    <p:spTree>
      <p:nvGrpSpPr>
        <p:cNvPr id="1" name=""/>
        <p:cNvGrpSpPr/>
        <p:nvPr/>
      </p:nvGrpSpPr>
      <p:grpSpPr>
        <a:xfrm>
          <a:off x="0" y="0"/>
          <a:ext cx="0" cy="0"/>
          <a:chOff x="0" y="0"/>
          <a:chExt cx="0" cy="0"/>
        </a:xfrm>
      </p:grpSpPr>
      <p:sp>
        <p:nvSpPr>
          <p:cNvPr id="5" name="Picture Placeholder 1"/>
          <p:cNvSpPr>
            <a:spLocks noGrp="1"/>
          </p:cNvSpPr>
          <p:nvPr>
            <p:ph type="pic" idx="16"/>
          </p:nvPr>
        </p:nvSpPr>
        <p:spPr>
          <a:xfrm>
            <a:off x="748540" y="1300586"/>
            <a:ext cx="990000" cy="1779840"/>
          </a:xfrm>
        </p:spPr>
      </p:sp>
      <p:sp>
        <p:nvSpPr>
          <p:cNvPr id="6" name="Picture Placeholder 2"/>
          <p:cNvSpPr>
            <a:spLocks noGrp="1"/>
          </p:cNvSpPr>
          <p:nvPr>
            <p:ph type="pic" idx="18"/>
          </p:nvPr>
        </p:nvSpPr>
        <p:spPr>
          <a:xfrm>
            <a:off x="748540" y="3292529"/>
            <a:ext cx="990000" cy="1779840"/>
          </a:xfrm>
        </p:spPr>
      </p:sp>
      <p:sp>
        <p:nvSpPr>
          <p:cNvPr id="7" name="Content Placeholder 3"/>
          <p:cNvSpPr>
            <a:spLocks noGrp="1"/>
          </p:cNvSpPr>
          <p:nvPr>
            <p:ph sz="half" idx="1"/>
          </p:nvPr>
        </p:nvSpPr>
        <p:spPr>
          <a:xfrm>
            <a:off x="2125152" y="1300872"/>
            <a:ext cx="5219156" cy="1480056"/>
          </a:xfrm>
        </p:spPr>
        <p:txBody>
          <a:bodyPr>
            <a:normAutofit/>
          </a:bodyPr>
          <a:lstStyle>
            <a:lvl1pPr marL="0" indent="0">
              <a:spcBef>
                <a:spcPts val="0"/>
              </a:spcBef>
              <a:spcAft>
                <a:spcPts val="0"/>
              </a:spcAft>
              <a:buNone/>
              <a:defRPr sz="1400">
                <a:solidFill>
                  <a:schemeClr val="tx1"/>
                </a:solidFill>
              </a:defRPr>
            </a:lvl1pPr>
          </a:lstStyle>
          <a:p>
            <a:pPr lvl="0"/>
            <a:r>
              <a:rPr lang="sv-SE" smtClean="0"/>
              <a:t>Klicka här för att ändra format på bakgrundstexten</a:t>
            </a:r>
          </a:p>
        </p:txBody>
      </p:sp>
      <p:sp>
        <p:nvSpPr>
          <p:cNvPr id="8" name="Content Placeholder 5"/>
          <p:cNvSpPr>
            <a:spLocks noGrp="1"/>
          </p:cNvSpPr>
          <p:nvPr>
            <p:ph sz="half" idx="20"/>
          </p:nvPr>
        </p:nvSpPr>
        <p:spPr>
          <a:xfrm>
            <a:off x="2120672" y="3299386"/>
            <a:ext cx="5223636" cy="1480056"/>
          </a:xfrm>
        </p:spPr>
        <p:txBody>
          <a:bodyPr>
            <a:normAutofit/>
          </a:bodyPr>
          <a:lstStyle>
            <a:lvl1pPr marL="0" indent="0">
              <a:spcBef>
                <a:spcPts val="0"/>
              </a:spcBef>
              <a:spcAft>
                <a:spcPts val="0"/>
              </a:spcAft>
              <a:buNone/>
              <a:defRPr sz="1400">
                <a:solidFill>
                  <a:schemeClr val="tx1"/>
                </a:solidFill>
              </a:defRPr>
            </a:lvl1pPr>
          </a:lstStyle>
          <a:p>
            <a:pPr lvl="0"/>
            <a:r>
              <a:rPr lang="sv-SE" smtClean="0"/>
              <a:t>Klicka här för att ändra format på bakgrundstexten</a:t>
            </a:r>
          </a:p>
        </p:txBody>
      </p:sp>
      <p:sp>
        <p:nvSpPr>
          <p:cNvPr id="9" name="Platshållare för innehåll 5"/>
          <p:cNvSpPr>
            <a:spLocks noGrp="1"/>
          </p:cNvSpPr>
          <p:nvPr>
            <p:ph sz="half" idx="17"/>
          </p:nvPr>
        </p:nvSpPr>
        <p:spPr>
          <a:xfrm>
            <a:off x="749167" y="5669583"/>
            <a:ext cx="7916996" cy="740555"/>
          </a:xfrm>
        </p:spPr>
        <p:txBody>
          <a:bodyPr>
            <a:noAutofit/>
          </a:bodyPr>
          <a:lstStyle>
            <a:lvl1pPr marL="0" indent="0">
              <a:spcBef>
                <a:spcPts val="0"/>
              </a:spcBef>
              <a:spcAft>
                <a:spcPts val="0"/>
              </a:spcAft>
              <a:buNone/>
              <a:defRPr sz="1300">
                <a:solidFill>
                  <a:schemeClr val="tx1"/>
                </a:solidFill>
              </a:defRPr>
            </a:lvl1pPr>
          </a:lstStyle>
          <a:p>
            <a:pPr lvl="0"/>
            <a:r>
              <a:rPr lang="sv-SE" smtClean="0"/>
              <a:t>Klicka här för att ändra format på bakgrundstexten</a:t>
            </a:r>
          </a:p>
        </p:txBody>
      </p:sp>
      <p:sp>
        <p:nvSpPr>
          <p:cNvPr id="10" name="Platshållare för datum 3"/>
          <p:cNvSpPr>
            <a:spLocks noGrp="1"/>
          </p:cNvSpPr>
          <p:nvPr>
            <p:ph type="dt" sz="half" idx="21"/>
          </p:nvPr>
        </p:nvSpPr>
        <p:spPr/>
        <p:txBody>
          <a:bodyPr/>
          <a:lstStyle>
            <a:lvl1pPr>
              <a:defRPr/>
            </a:lvl1pPr>
          </a:lstStyle>
          <a:p>
            <a:pPr>
              <a:defRPr/>
            </a:pPr>
            <a:endParaRPr lang="sv-SE" dirty="0">
              <a:solidFill>
                <a:srgbClr val="000000">
                  <a:tint val="75000"/>
                </a:srgbClr>
              </a:solidFill>
            </a:endParaRPr>
          </a:p>
        </p:txBody>
      </p:sp>
      <p:sp>
        <p:nvSpPr>
          <p:cNvPr id="11" name="Platshållare för sidfot 4"/>
          <p:cNvSpPr>
            <a:spLocks noGrp="1"/>
          </p:cNvSpPr>
          <p:nvPr>
            <p:ph type="ftr" sz="quarter" idx="22"/>
          </p:nvPr>
        </p:nvSpPr>
        <p:spPr/>
        <p:txBody>
          <a:bodyPr/>
          <a:lstStyle>
            <a:lvl1pPr>
              <a:defRPr/>
            </a:lvl1pPr>
          </a:lstStyle>
          <a:p>
            <a:pPr>
              <a:defRPr/>
            </a:pPr>
            <a:endParaRPr lang="sv-SE">
              <a:solidFill>
                <a:srgbClr val="000000">
                  <a:tint val="75000"/>
                </a:srgbClr>
              </a:solidFill>
            </a:endParaRPr>
          </a:p>
        </p:txBody>
      </p:sp>
      <p:sp>
        <p:nvSpPr>
          <p:cNvPr id="12" name="Platshållare för bildnummer 5"/>
          <p:cNvSpPr>
            <a:spLocks noGrp="1"/>
          </p:cNvSpPr>
          <p:nvPr>
            <p:ph type="sldNum" sz="quarter" idx="23"/>
          </p:nvPr>
        </p:nvSpPr>
        <p:spPr/>
        <p:txBody>
          <a:bodyPr/>
          <a:lstStyle>
            <a:lvl1pPr>
              <a:defRPr/>
            </a:lvl1pPr>
          </a:lstStyle>
          <a:p>
            <a:pPr>
              <a:defRPr/>
            </a:pPr>
            <a:fld id="{20064E80-9E0E-4821-B4E4-17FE5B5CB3E0}" type="slidenum">
              <a:rPr lang="sv-SE">
                <a:solidFill>
                  <a:srgbClr val="000000">
                    <a:tint val="75000"/>
                  </a:srgbClr>
                </a:solidFill>
              </a:rPr>
              <a:pPr>
                <a:defRPr/>
              </a:pPr>
              <a:t>‹#›</a:t>
            </a:fld>
            <a:endParaRPr lang="sv-SE">
              <a:solidFill>
                <a:srgbClr val="000000">
                  <a:tint val="75000"/>
                </a:srgbClr>
              </a:solidFill>
            </a:endParaRPr>
          </a:p>
        </p:txBody>
      </p:sp>
    </p:spTree>
    <p:extLst>
      <p:ext uri="{BB962C8B-B14F-4D97-AF65-F5344CB8AC3E}">
        <p14:creationId xmlns:p14="http://schemas.microsoft.com/office/powerpoint/2010/main" val="873827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Rubrikbild">
    <p:spTree>
      <p:nvGrpSpPr>
        <p:cNvPr id="1" name=""/>
        <p:cNvGrpSpPr/>
        <p:nvPr/>
      </p:nvGrpSpPr>
      <p:grpSpPr>
        <a:xfrm>
          <a:off x="0" y="0"/>
          <a:ext cx="0" cy="0"/>
          <a:chOff x="0" y="0"/>
          <a:chExt cx="0" cy="0"/>
        </a:xfrm>
      </p:grpSpPr>
      <p:pic>
        <p:nvPicPr>
          <p:cNvPr id="4" name="Bildobjekt 19"/>
          <p:cNvPicPr>
            <a:picLocks noChangeAspect="1"/>
          </p:cNvPicPr>
          <p:nvPr/>
        </p:nvPicPr>
        <p:blipFill>
          <a:blip r:embed="rId2">
            <a:extLst>
              <a:ext uri="{28A0092B-C50C-407E-A947-70E740481C1C}">
                <a14:useLocalDpi xmlns:a14="http://schemas.microsoft.com/office/drawing/2010/main" val="0"/>
              </a:ext>
            </a:extLst>
          </a:blip>
          <a:srcRect t="4417" b="13943"/>
          <a:stretch>
            <a:fillRect/>
          </a:stretch>
        </p:blipFill>
        <p:spPr bwMode="auto">
          <a:xfrm>
            <a:off x="0" y="880114"/>
            <a:ext cx="9144000" cy="597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ktangel 19"/>
          <p:cNvSpPr/>
          <p:nvPr/>
        </p:nvSpPr>
        <p:spPr>
          <a:xfrm>
            <a:off x="0" y="880114"/>
            <a:ext cx="4572000" cy="597789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srgbClr val="FFFFFF"/>
              </a:solidFill>
            </a:endParaRPr>
          </a:p>
        </p:txBody>
      </p:sp>
      <p:pic>
        <p:nvPicPr>
          <p:cNvPr id="6" name="Platshållare för bild 8"/>
          <p:cNvPicPr>
            <a:picLocks noChangeAspect="1"/>
          </p:cNvPicPr>
          <p:nvPr/>
        </p:nvPicPr>
        <p:blipFill>
          <a:blip r:embed="rId3" cstate="print">
            <a:extLst>
              <a:ext uri="{28A0092B-C50C-407E-A947-70E740481C1C}">
                <a14:useLocalDpi xmlns:a14="http://schemas.microsoft.com/office/drawing/2010/main" val="0"/>
              </a:ext>
            </a:extLst>
          </a:blip>
          <a:srcRect l="-2084" t="-6612" r="-2425" b="-4880"/>
          <a:stretch>
            <a:fillRect/>
          </a:stretch>
        </p:blipFill>
        <p:spPr bwMode="auto">
          <a:xfrm>
            <a:off x="112713" y="855346"/>
            <a:ext cx="8966200" cy="5918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latshållare för innehåll 2"/>
          <p:cNvSpPr>
            <a:spLocks noGrp="1"/>
          </p:cNvSpPr>
          <p:nvPr>
            <p:ph sz="half" idx="13"/>
          </p:nvPr>
        </p:nvSpPr>
        <p:spPr>
          <a:xfrm>
            <a:off x="827584" y="3818578"/>
            <a:ext cx="3600400" cy="1252206"/>
          </a:xfrm>
        </p:spPr>
        <p:txBody>
          <a:bodyPr>
            <a:normAutofit/>
          </a:bodyPr>
          <a:lstStyle>
            <a:lvl1pPr marL="0" indent="0">
              <a:spcBef>
                <a:spcPts val="200"/>
              </a:spcBef>
              <a:spcAft>
                <a:spcPts val="200"/>
              </a:spcAft>
              <a:buNone/>
              <a:defRPr sz="1600" b="1" baseline="0">
                <a:solidFill>
                  <a:schemeClr val="bg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vl6pPr>
              <a:defRPr sz="1800"/>
            </a:lvl6pPr>
            <a:lvl7pPr>
              <a:defRPr sz="1800"/>
            </a:lvl7pPr>
            <a:lvl8pPr>
              <a:defRPr sz="1800"/>
            </a:lvl8pPr>
            <a:lvl9pPr>
              <a:defRPr sz="1800"/>
            </a:lvl9pPr>
          </a:lstStyle>
          <a:p>
            <a:pPr lvl="0"/>
            <a:r>
              <a:rPr lang="sv-SE" smtClean="0"/>
              <a:t>Klicka här för att ändra format på bakgrundstexten</a:t>
            </a:r>
          </a:p>
        </p:txBody>
      </p:sp>
      <p:sp>
        <p:nvSpPr>
          <p:cNvPr id="9" name="Rubrik 1"/>
          <p:cNvSpPr>
            <a:spLocks noGrp="1"/>
          </p:cNvSpPr>
          <p:nvPr>
            <p:ph type="title"/>
          </p:nvPr>
        </p:nvSpPr>
        <p:spPr>
          <a:xfrm>
            <a:off x="827584" y="2343305"/>
            <a:ext cx="3600400" cy="1252800"/>
          </a:xfrm>
        </p:spPr>
        <p:txBody>
          <a:bodyPr/>
          <a:lstStyle>
            <a:lvl1pPr algn="l">
              <a:defRPr sz="2800" b="1" baseline="0">
                <a:solidFill>
                  <a:schemeClr val="bg1"/>
                </a:solidFill>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39102209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4" name="Bildobjekt 19"/>
          <p:cNvPicPr>
            <a:picLocks noChangeAspect="1"/>
          </p:cNvPicPr>
          <p:nvPr/>
        </p:nvPicPr>
        <p:blipFill>
          <a:blip r:embed="rId2">
            <a:extLst>
              <a:ext uri="{28A0092B-C50C-407E-A947-70E740481C1C}">
                <a14:useLocalDpi xmlns:a14="http://schemas.microsoft.com/office/drawing/2010/main" val="0"/>
              </a:ext>
            </a:extLst>
          </a:blip>
          <a:srcRect t="12077" b="5899"/>
          <a:stretch>
            <a:fillRect/>
          </a:stretch>
        </p:blipFill>
        <p:spPr bwMode="auto">
          <a:xfrm>
            <a:off x="0" y="880114"/>
            <a:ext cx="9144000" cy="597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ktangel 19"/>
          <p:cNvSpPr/>
          <p:nvPr/>
        </p:nvSpPr>
        <p:spPr>
          <a:xfrm>
            <a:off x="0" y="880114"/>
            <a:ext cx="4572000" cy="597789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srgbClr val="FFFFFF"/>
              </a:solidFill>
            </a:endParaRPr>
          </a:p>
        </p:txBody>
      </p:sp>
      <p:pic>
        <p:nvPicPr>
          <p:cNvPr id="6" name="Platshållare för bild 8"/>
          <p:cNvPicPr>
            <a:picLocks noChangeAspect="1"/>
          </p:cNvPicPr>
          <p:nvPr/>
        </p:nvPicPr>
        <p:blipFill>
          <a:blip r:embed="rId3" cstate="print">
            <a:extLst>
              <a:ext uri="{28A0092B-C50C-407E-A947-70E740481C1C}">
                <a14:useLocalDpi xmlns:a14="http://schemas.microsoft.com/office/drawing/2010/main" val="0"/>
              </a:ext>
            </a:extLst>
          </a:blip>
          <a:srcRect l="-2084" t="-6612" r="-2425" b="-4880"/>
          <a:stretch>
            <a:fillRect/>
          </a:stretch>
        </p:blipFill>
        <p:spPr bwMode="auto">
          <a:xfrm>
            <a:off x="112713" y="855346"/>
            <a:ext cx="8966200" cy="5918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latshållare för innehåll 2"/>
          <p:cNvSpPr>
            <a:spLocks noGrp="1"/>
          </p:cNvSpPr>
          <p:nvPr>
            <p:ph sz="half" idx="13"/>
          </p:nvPr>
        </p:nvSpPr>
        <p:spPr>
          <a:xfrm>
            <a:off x="827584" y="3818578"/>
            <a:ext cx="3600400" cy="1252206"/>
          </a:xfrm>
        </p:spPr>
        <p:txBody>
          <a:bodyPr>
            <a:normAutofit/>
          </a:bodyPr>
          <a:lstStyle>
            <a:lvl1pPr marL="0" indent="0">
              <a:spcBef>
                <a:spcPts val="200"/>
              </a:spcBef>
              <a:spcAft>
                <a:spcPts val="200"/>
              </a:spcAft>
              <a:buNone/>
              <a:defRPr sz="1600" b="1" baseline="0">
                <a:solidFill>
                  <a:schemeClr val="bg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vl6pPr>
              <a:defRPr sz="1800"/>
            </a:lvl6pPr>
            <a:lvl7pPr>
              <a:defRPr sz="1800"/>
            </a:lvl7pPr>
            <a:lvl8pPr>
              <a:defRPr sz="1800"/>
            </a:lvl8pPr>
            <a:lvl9pPr>
              <a:defRPr sz="1800"/>
            </a:lvl9pPr>
          </a:lstStyle>
          <a:p>
            <a:pPr lvl="0"/>
            <a:r>
              <a:rPr lang="sv-SE" smtClean="0"/>
              <a:t>Klicka här för att ändra format på bakgrundstexten</a:t>
            </a:r>
          </a:p>
        </p:txBody>
      </p:sp>
      <p:sp>
        <p:nvSpPr>
          <p:cNvPr id="11" name="Rubrik 1"/>
          <p:cNvSpPr>
            <a:spLocks noGrp="1"/>
          </p:cNvSpPr>
          <p:nvPr>
            <p:ph type="title"/>
          </p:nvPr>
        </p:nvSpPr>
        <p:spPr>
          <a:xfrm>
            <a:off x="827584" y="2343305"/>
            <a:ext cx="3600400" cy="1252800"/>
          </a:xfrm>
        </p:spPr>
        <p:txBody>
          <a:bodyPr/>
          <a:lstStyle>
            <a:lvl1pPr algn="l">
              <a:defRPr sz="2800" b="1" baseline="0">
                <a:solidFill>
                  <a:schemeClr val="bg1"/>
                </a:solidFill>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16933201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pic>
        <p:nvPicPr>
          <p:cNvPr id="4" name="Bildobjekt 19"/>
          <p:cNvPicPr>
            <a:picLocks noChangeAspect="1"/>
          </p:cNvPicPr>
          <p:nvPr/>
        </p:nvPicPr>
        <p:blipFill>
          <a:blip r:embed="rId2">
            <a:extLst>
              <a:ext uri="{28A0092B-C50C-407E-A947-70E740481C1C}">
                <a14:useLocalDpi xmlns:a14="http://schemas.microsoft.com/office/drawing/2010/main" val="0"/>
              </a:ext>
            </a:extLst>
          </a:blip>
          <a:srcRect t="12289" b="5753"/>
          <a:stretch>
            <a:fillRect/>
          </a:stretch>
        </p:blipFill>
        <p:spPr bwMode="auto">
          <a:xfrm>
            <a:off x="3207" y="880114"/>
            <a:ext cx="9140825" cy="597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ktangel 19"/>
          <p:cNvSpPr/>
          <p:nvPr/>
        </p:nvSpPr>
        <p:spPr>
          <a:xfrm>
            <a:off x="0" y="880114"/>
            <a:ext cx="4572000" cy="597789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srgbClr val="FFFFFF"/>
              </a:solidFill>
            </a:endParaRPr>
          </a:p>
        </p:txBody>
      </p:sp>
      <p:pic>
        <p:nvPicPr>
          <p:cNvPr id="6" name="Platshållare för bild 8"/>
          <p:cNvPicPr>
            <a:picLocks noChangeAspect="1"/>
          </p:cNvPicPr>
          <p:nvPr/>
        </p:nvPicPr>
        <p:blipFill>
          <a:blip r:embed="rId3" cstate="print">
            <a:extLst>
              <a:ext uri="{28A0092B-C50C-407E-A947-70E740481C1C}">
                <a14:useLocalDpi xmlns:a14="http://schemas.microsoft.com/office/drawing/2010/main" val="0"/>
              </a:ext>
            </a:extLst>
          </a:blip>
          <a:srcRect l="-2084" t="-6612" r="-2425" b="-4880"/>
          <a:stretch>
            <a:fillRect/>
          </a:stretch>
        </p:blipFill>
        <p:spPr bwMode="auto">
          <a:xfrm>
            <a:off x="112713" y="855346"/>
            <a:ext cx="8966200" cy="5918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latshållare för innehåll 2"/>
          <p:cNvSpPr>
            <a:spLocks noGrp="1"/>
          </p:cNvSpPr>
          <p:nvPr>
            <p:ph sz="half" idx="13"/>
          </p:nvPr>
        </p:nvSpPr>
        <p:spPr>
          <a:xfrm>
            <a:off x="827584" y="3818578"/>
            <a:ext cx="3600400" cy="1252206"/>
          </a:xfrm>
        </p:spPr>
        <p:txBody>
          <a:bodyPr>
            <a:normAutofit/>
          </a:bodyPr>
          <a:lstStyle>
            <a:lvl1pPr marL="0" indent="0">
              <a:spcBef>
                <a:spcPts val="200"/>
              </a:spcBef>
              <a:spcAft>
                <a:spcPts val="200"/>
              </a:spcAft>
              <a:buNone/>
              <a:defRPr sz="1600" b="1" baseline="0">
                <a:solidFill>
                  <a:schemeClr val="bg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vl6pPr>
              <a:defRPr sz="1800"/>
            </a:lvl6pPr>
            <a:lvl7pPr>
              <a:defRPr sz="1800"/>
            </a:lvl7pPr>
            <a:lvl8pPr>
              <a:defRPr sz="1800"/>
            </a:lvl8pPr>
            <a:lvl9pPr>
              <a:defRPr sz="1800"/>
            </a:lvl9pPr>
          </a:lstStyle>
          <a:p>
            <a:pPr lvl="0"/>
            <a:r>
              <a:rPr lang="sv-SE" smtClean="0"/>
              <a:t>Klicka här för att ändra format på bakgrundstexten</a:t>
            </a:r>
          </a:p>
        </p:txBody>
      </p:sp>
      <p:sp>
        <p:nvSpPr>
          <p:cNvPr id="11" name="Rubrik 1"/>
          <p:cNvSpPr>
            <a:spLocks noGrp="1"/>
          </p:cNvSpPr>
          <p:nvPr>
            <p:ph type="title"/>
          </p:nvPr>
        </p:nvSpPr>
        <p:spPr>
          <a:xfrm>
            <a:off x="827584" y="2343305"/>
            <a:ext cx="3600400" cy="1252800"/>
          </a:xfrm>
        </p:spPr>
        <p:txBody>
          <a:bodyPr/>
          <a:lstStyle>
            <a:lvl1pPr algn="l">
              <a:defRPr sz="2800" b="1" baseline="0">
                <a:solidFill>
                  <a:schemeClr val="bg1"/>
                </a:solidFill>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11746703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Rubrikbild">
    <p:spTree>
      <p:nvGrpSpPr>
        <p:cNvPr id="1" name=""/>
        <p:cNvGrpSpPr/>
        <p:nvPr/>
      </p:nvGrpSpPr>
      <p:grpSpPr>
        <a:xfrm>
          <a:off x="0" y="0"/>
          <a:ext cx="0" cy="0"/>
          <a:chOff x="0" y="0"/>
          <a:chExt cx="0" cy="0"/>
        </a:xfrm>
      </p:grpSpPr>
      <p:pic>
        <p:nvPicPr>
          <p:cNvPr id="4" name="Bildobjekt 19"/>
          <p:cNvPicPr>
            <a:picLocks noChangeAspect="1"/>
          </p:cNvPicPr>
          <p:nvPr/>
        </p:nvPicPr>
        <p:blipFill>
          <a:blip r:embed="rId2">
            <a:extLst>
              <a:ext uri="{28A0092B-C50C-407E-A947-70E740481C1C}">
                <a14:useLocalDpi xmlns:a14="http://schemas.microsoft.com/office/drawing/2010/main" val="0"/>
              </a:ext>
            </a:extLst>
          </a:blip>
          <a:srcRect t="4417" b="13943"/>
          <a:stretch>
            <a:fillRect/>
          </a:stretch>
        </p:blipFill>
        <p:spPr bwMode="auto">
          <a:xfrm>
            <a:off x="0" y="880114"/>
            <a:ext cx="9144000" cy="597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ktangel 19"/>
          <p:cNvSpPr/>
          <p:nvPr/>
        </p:nvSpPr>
        <p:spPr>
          <a:xfrm>
            <a:off x="0" y="880114"/>
            <a:ext cx="4572000" cy="597789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srgbClr val="FFFFFF"/>
              </a:solidFill>
            </a:endParaRPr>
          </a:p>
        </p:txBody>
      </p:sp>
      <p:pic>
        <p:nvPicPr>
          <p:cNvPr id="6" name="Platshållare för bild 8"/>
          <p:cNvPicPr>
            <a:picLocks noChangeAspect="1"/>
          </p:cNvPicPr>
          <p:nvPr/>
        </p:nvPicPr>
        <p:blipFill>
          <a:blip r:embed="rId3" cstate="print">
            <a:extLst>
              <a:ext uri="{28A0092B-C50C-407E-A947-70E740481C1C}">
                <a14:useLocalDpi xmlns:a14="http://schemas.microsoft.com/office/drawing/2010/main" val="0"/>
              </a:ext>
            </a:extLst>
          </a:blip>
          <a:srcRect l="-2084" t="-6612" r="-2425" b="-4880"/>
          <a:stretch>
            <a:fillRect/>
          </a:stretch>
        </p:blipFill>
        <p:spPr bwMode="auto">
          <a:xfrm>
            <a:off x="112713" y="855346"/>
            <a:ext cx="8966200" cy="5918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latshållare för innehåll 2"/>
          <p:cNvSpPr>
            <a:spLocks noGrp="1"/>
          </p:cNvSpPr>
          <p:nvPr>
            <p:ph sz="half" idx="13"/>
          </p:nvPr>
        </p:nvSpPr>
        <p:spPr>
          <a:xfrm>
            <a:off x="827584" y="3818578"/>
            <a:ext cx="3600400" cy="1252206"/>
          </a:xfrm>
        </p:spPr>
        <p:txBody>
          <a:bodyPr>
            <a:normAutofit/>
          </a:bodyPr>
          <a:lstStyle>
            <a:lvl1pPr marL="0" indent="0">
              <a:spcBef>
                <a:spcPts val="200"/>
              </a:spcBef>
              <a:spcAft>
                <a:spcPts val="200"/>
              </a:spcAft>
              <a:buNone/>
              <a:defRPr sz="1600" b="1" baseline="0">
                <a:solidFill>
                  <a:schemeClr val="bg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vl6pPr>
              <a:defRPr sz="1800"/>
            </a:lvl6pPr>
            <a:lvl7pPr>
              <a:defRPr sz="1800"/>
            </a:lvl7pPr>
            <a:lvl8pPr>
              <a:defRPr sz="1800"/>
            </a:lvl8pPr>
            <a:lvl9pPr>
              <a:defRPr sz="1800"/>
            </a:lvl9pPr>
          </a:lstStyle>
          <a:p>
            <a:pPr lvl="0"/>
            <a:r>
              <a:rPr lang="sv-SE" smtClean="0"/>
              <a:t>Klicka här för att ändra format på bakgrundstexten</a:t>
            </a:r>
          </a:p>
        </p:txBody>
      </p:sp>
      <p:sp>
        <p:nvSpPr>
          <p:cNvPr id="9" name="Rubrik 1"/>
          <p:cNvSpPr>
            <a:spLocks noGrp="1"/>
          </p:cNvSpPr>
          <p:nvPr>
            <p:ph type="title"/>
          </p:nvPr>
        </p:nvSpPr>
        <p:spPr>
          <a:xfrm>
            <a:off x="827584" y="2343305"/>
            <a:ext cx="3600400" cy="1252800"/>
          </a:xfrm>
        </p:spPr>
        <p:txBody>
          <a:bodyPr/>
          <a:lstStyle>
            <a:lvl1pPr algn="l">
              <a:defRPr sz="2800" b="1" baseline="0">
                <a:solidFill>
                  <a:schemeClr val="bg1"/>
                </a:solidFill>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15596506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Rubrikbild">
    <p:spTree>
      <p:nvGrpSpPr>
        <p:cNvPr id="1" name=""/>
        <p:cNvGrpSpPr/>
        <p:nvPr/>
      </p:nvGrpSpPr>
      <p:grpSpPr>
        <a:xfrm>
          <a:off x="0" y="0"/>
          <a:ext cx="0" cy="0"/>
          <a:chOff x="0" y="0"/>
          <a:chExt cx="0" cy="0"/>
        </a:xfrm>
      </p:grpSpPr>
      <p:pic>
        <p:nvPicPr>
          <p:cNvPr id="4" name="Bildobjekt 19"/>
          <p:cNvPicPr>
            <a:picLocks noChangeAspect="1"/>
          </p:cNvPicPr>
          <p:nvPr/>
        </p:nvPicPr>
        <p:blipFill>
          <a:blip r:embed="rId2" cstate="print">
            <a:extLst>
              <a:ext uri="{28A0092B-C50C-407E-A947-70E740481C1C}">
                <a14:useLocalDpi xmlns:a14="http://schemas.microsoft.com/office/drawing/2010/main" val="0"/>
              </a:ext>
            </a:extLst>
          </a:blip>
          <a:srcRect t="3674" b="14697"/>
          <a:stretch>
            <a:fillRect/>
          </a:stretch>
        </p:blipFill>
        <p:spPr bwMode="auto">
          <a:xfrm>
            <a:off x="0" y="880114"/>
            <a:ext cx="9144000" cy="597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ktangel 19"/>
          <p:cNvSpPr/>
          <p:nvPr/>
        </p:nvSpPr>
        <p:spPr>
          <a:xfrm>
            <a:off x="0" y="880114"/>
            <a:ext cx="4572000" cy="597789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srgbClr val="FFFFFF"/>
              </a:solidFill>
            </a:endParaRPr>
          </a:p>
        </p:txBody>
      </p:sp>
      <p:pic>
        <p:nvPicPr>
          <p:cNvPr id="6" name="Platshållare för bild 8"/>
          <p:cNvPicPr>
            <a:picLocks noChangeAspect="1"/>
          </p:cNvPicPr>
          <p:nvPr/>
        </p:nvPicPr>
        <p:blipFill>
          <a:blip r:embed="rId3" cstate="print">
            <a:extLst>
              <a:ext uri="{28A0092B-C50C-407E-A947-70E740481C1C}">
                <a14:useLocalDpi xmlns:a14="http://schemas.microsoft.com/office/drawing/2010/main" val="0"/>
              </a:ext>
            </a:extLst>
          </a:blip>
          <a:srcRect l="-2084" t="-6612" r="-2425" b="-4880"/>
          <a:stretch>
            <a:fillRect/>
          </a:stretch>
        </p:blipFill>
        <p:spPr bwMode="auto">
          <a:xfrm>
            <a:off x="112713" y="855346"/>
            <a:ext cx="8966200" cy="5918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latshållare för innehåll 2"/>
          <p:cNvSpPr>
            <a:spLocks noGrp="1"/>
          </p:cNvSpPr>
          <p:nvPr>
            <p:ph sz="half" idx="13"/>
          </p:nvPr>
        </p:nvSpPr>
        <p:spPr>
          <a:xfrm>
            <a:off x="827584" y="3818578"/>
            <a:ext cx="3600400" cy="1252206"/>
          </a:xfrm>
        </p:spPr>
        <p:txBody>
          <a:bodyPr>
            <a:normAutofit/>
          </a:bodyPr>
          <a:lstStyle>
            <a:lvl1pPr marL="0" indent="0">
              <a:spcBef>
                <a:spcPts val="200"/>
              </a:spcBef>
              <a:spcAft>
                <a:spcPts val="200"/>
              </a:spcAft>
              <a:buNone/>
              <a:defRPr sz="1600" b="1" baseline="0">
                <a:solidFill>
                  <a:schemeClr val="bg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vl6pPr>
              <a:defRPr sz="1800"/>
            </a:lvl6pPr>
            <a:lvl7pPr>
              <a:defRPr sz="1800"/>
            </a:lvl7pPr>
            <a:lvl8pPr>
              <a:defRPr sz="1800"/>
            </a:lvl8pPr>
            <a:lvl9pPr>
              <a:defRPr sz="1800"/>
            </a:lvl9pPr>
          </a:lstStyle>
          <a:p>
            <a:pPr lvl="0"/>
            <a:r>
              <a:rPr lang="sv-SE" smtClean="0"/>
              <a:t>Klicka här för att ändra format på bakgrundstexten</a:t>
            </a:r>
          </a:p>
        </p:txBody>
      </p:sp>
      <p:sp>
        <p:nvSpPr>
          <p:cNvPr id="11" name="Rubrik 1"/>
          <p:cNvSpPr>
            <a:spLocks noGrp="1"/>
          </p:cNvSpPr>
          <p:nvPr>
            <p:ph type="title"/>
          </p:nvPr>
        </p:nvSpPr>
        <p:spPr>
          <a:xfrm>
            <a:off x="827584" y="2343305"/>
            <a:ext cx="3600400" cy="1252800"/>
          </a:xfrm>
        </p:spPr>
        <p:txBody>
          <a:bodyPr/>
          <a:lstStyle>
            <a:lvl1pPr algn="l">
              <a:defRPr sz="2800" b="1" baseline="0">
                <a:solidFill>
                  <a:schemeClr val="bg1"/>
                </a:solidFill>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30861644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Rubrikbild">
    <p:spTree>
      <p:nvGrpSpPr>
        <p:cNvPr id="1" name=""/>
        <p:cNvGrpSpPr/>
        <p:nvPr/>
      </p:nvGrpSpPr>
      <p:grpSpPr>
        <a:xfrm>
          <a:off x="0" y="0"/>
          <a:ext cx="0" cy="0"/>
          <a:chOff x="0" y="0"/>
          <a:chExt cx="0" cy="0"/>
        </a:xfrm>
      </p:grpSpPr>
      <p:pic>
        <p:nvPicPr>
          <p:cNvPr id="4" name="Bildobjekt 19"/>
          <p:cNvPicPr>
            <a:picLocks noChangeAspect="1"/>
          </p:cNvPicPr>
          <p:nvPr/>
        </p:nvPicPr>
        <p:blipFill>
          <a:blip r:embed="rId2">
            <a:extLst>
              <a:ext uri="{28A0092B-C50C-407E-A947-70E740481C1C}">
                <a14:useLocalDpi xmlns:a14="http://schemas.microsoft.com/office/drawing/2010/main" val="0"/>
              </a:ext>
            </a:extLst>
          </a:blip>
          <a:srcRect l="790" r="764" b="19653"/>
          <a:stretch>
            <a:fillRect/>
          </a:stretch>
        </p:blipFill>
        <p:spPr bwMode="auto">
          <a:xfrm>
            <a:off x="0" y="880114"/>
            <a:ext cx="9144000" cy="597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ktangel 19"/>
          <p:cNvSpPr/>
          <p:nvPr/>
        </p:nvSpPr>
        <p:spPr>
          <a:xfrm>
            <a:off x="0" y="880114"/>
            <a:ext cx="4572000" cy="597789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srgbClr val="FFFFFF"/>
              </a:solidFill>
            </a:endParaRPr>
          </a:p>
        </p:txBody>
      </p:sp>
      <p:pic>
        <p:nvPicPr>
          <p:cNvPr id="6" name="Bildobjekt 21"/>
          <p:cNvPicPr preferRelativeResize="0">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538" y="1203964"/>
            <a:ext cx="8574087" cy="531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latshållare för innehåll 2"/>
          <p:cNvSpPr>
            <a:spLocks noGrp="1"/>
          </p:cNvSpPr>
          <p:nvPr>
            <p:ph sz="half" idx="13"/>
          </p:nvPr>
        </p:nvSpPr>
        <p:spPr>
          <a:xfrm>
            <a:off x="827584" y="3818578"/>
            <a:ext cx="3600400" cy="1252206"/>
          </a:xfrm>
        </p:spPr>
        <p:txBody>
          <a:bodyPr>
            <a:normAutofit/>
          </a:bodyPr>
          <a:lstStyle>
            <a:lvl1pPr marL="0" indent="0">
              <a:spcBef>
                <a:spcPts val="200"/>
              </a:spcBef>
              <a:spcAft>
                <a:spcPts val="200"/>
              </a:spcAft>
              <a:buNone/>
              <a:defRPr sz="1600" b="1" baseline="0">
                <a:solidFill>
                  <a:schemeClr val="bg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vl6pPr>
              <a:defRPr sz="1800"/>
            </a:lvl6pPr>
            <a:lvl7pPr>
              <a:defRPr sz="1800"/>
            </a:lvl7pPr>
            <a:lvl8pPr>
              <a:defRPr sz="1800"/>
            </a:lvl8pPr>
            <a:lvl9pPr>
              <a:defRPr sz="1800"/>
            </a:lvl9pPr>
          </a:lstStyle>
          <a:p>
            <a:pPr lvl="0"/>
            <a:r>
              <a:rPr lang="sv-SE" smtClean="0"/>
              <a:t>Klicka här för att ändra format på bakgrundstexten</a:t>
            </a:r>
          </a:p>
        </p:txBody>
      </p:sp>
      <p:sp>
        <p:nvSpPr>
          <p:cNvPr id="12" name="Rubrik 1"/>
          <p:cNvSpPr>
            <a:spLocks noGrp="1"/>
          </p:cNvSpPr>
          <p:nvPr>
            <p:ph type="title"/>
          </p:nvPr>
        </p:nvSpPr>
        <p:spPr>
          <a:xfrm>
            <a:off x="827584" y="2343305"/>
            <a:ext cx="3600400" cy="1252800"/>
          </a:xfrm>
        </p:spPr>
        <p:txBody>
          <a:bodyPr/>
          <a:lstStyle>
            <a:lvl1pPr algn="l">
              <a:defRPr sz="2800" b="1" baseline="0">
                <a:solidFill>
                  <a:schemeClr val="bg1"/>
                </a:solidFill>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19304560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p:cNvSpPr>
            <a:spLocks noGrp="1"/>
          </p:cNvSpPr>
          <p:nvPr>
            <p:ph type="title"/>
          </p:nvPr>
        </p:nvSpPr>
        <p:spPr>
          <a:xfrm>
            <a:off x="468312" y="1442086"/>
            <a:ext cx="8207376" cy="561486"/>
          </a:xfrm>
        </p:spPr>
        <p:txBody>
          <a:bodyPr/>
          <a:lstStyle>
            <a:lvl1pPr>
              <a:defRPr sz="2000" b="1">
                <a:solidFill>
                  <a:schemeClr val="tx1"/>
                </a:solidFill>
              </a:defRPr>
            </a:lvl1pPr>
          </a:lstStyle>
          <a:p>
            <a:r>
              <a:rPr lang="sv-SE" dirty="0" smtClean="0"/>
              <a:t>Klicka här för att ändra format</a:t>
            </a:r>
            <a:endParaRPr lang="sv-SE" dirty="0"/>
          </a:p>
        </p:txBody>
      </p:sp>
      <p:sp>
        <p:nvSpPr>
          <p:cNvPr id="8" name="Platshållare för innehåll 2"/>
          <p:cNvSpPr>
            <a:spLocks noGrp="1"/>
          </p:cNvSpPr>
          <p:nvPr>
            <p:ph sz="half" idx="1"/>
          </p:nvPr>
        </p:nvSpPr>
        <p:spPr>
          <a:xfrm>
            <a:off x="467544" y="2132468"/>
            <a:ext cx="8208144" cy="4192235"/>
          </a:xfrm>
        </p:spPr>
        <p:txBody>
          <a:bodyPr>
            <a:normAutofit/>
          </a:bodyPr>
          <a:lstStyle>
            <a:lvl1pPr marL="285750" indent="-285750">
              <a:buFont typeface="Arial" panose="020B0604020202020204" pitchFamily="34" charset="0"/>
              <a:buChar char="•"/>
              <a:tabLst>
                <a:tab pos="284400" algn="l"/>
              </a:tabLst>
              <a:defRPr sz="1400">
                <a:solidFill>
                  <a:schemeClr val="tx1"/>
                </a:solidFill>
              </a:defRPr>
            </a:lvl1pPr>
            <a:lvl2pPr marL="568800" indent="-284400">
              <a:spcBef>
                <a:spcPts val="200"/>
              </a:spcBef>
              <a:spcAft>
                <a:spcPts val="200"/>
              </a:spcAft>
              <a:buFont typeface="Calibri" panose="020F0502020204030204" pitchFamily="34" charset="0"/>
              <a:buChar char="–"/>
              <a:tabLst/>
              <a:defRPr sz="1200">
                <a:solidFill>
                  <a:schemeClr val="tx1"/>
                </a:solidFill>
              </a:defRPr>
            </a:lvl2pPr>
            <a:lvl3pPr marL="853200" indent="-284400">
              <a:spcBef>
                <a:spcPts val="200"/>
              </a:spcBef>
              <a:spcAft>
                <a:spcPts val="200"/>
              </a:spcAft>
              <a:buFont typeface="Calibri" panose="020F0502020204030204" pitchFamily="34" charset="0"/>
              <a:buChar char="–"/>
              <a:defRPr sz="1200">
                <a:solidFill>
                  <a:schemeClr val="tx1"/>
                </a:solidFill>
              </a:defRPr>
            </a:lvl3pPr>
            <a:lvl4pPr marL="1137600" indent="-284400">
              <a:spcBef>
                <a:spcPts val="200"/>
              </a:spcBef>
              <a:spcAft>
                <a:spcPts val="200"/>
              </a:spcAft>
              <a:buFont typeface="Calibri" panose="020F0502020204030204" pitchFamily="34" charset="0"/>
              <a:buChar char="»"/>
              <a:defRPr sz="1200">
                <a:solidFill>
                  <a:schemeClr val="tx1"/>
                </a:solidFill>
              </a:defRPr>
            </a:lvl4pPr>
            <a:lvl5pPr marL="1422000" indent="-284400">
              <a:spcBef>
                <a:spcPts val="200"/>
              </a:spcBef>
              <a:spcAft>
                <a:spcPts val="200"/>
              </a:spcAft>
              <a:buFont typeface="Arial" panose="020B0604020202020204" pitchFamily="34" charset="0"/>
              <a:buChar char="•"/>
              <a:defRPr sz="1200">
                <a:solidFill>
                  <a:schemeClr val="tx1"/>
                </a:solidFill>
              </a:defRPr>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lvl1pPr>
              <a:defRPr/>
            </a:lvl1pPr>
          </a:lstStyle>
          <a:p>
            <a:pPr>
              <a:defRPr/>
            </a:pPr>
            <a:endParaRPr lang="sv-SE" dirty="0">
              <a:solidFill>
                <a:srgbClr val="000000">
                  <a:tint val="75000"/>
                </a:srgbClr>
              </a:solidFill>
            </a:endParaRPr>
          </a:p>
        </p:txBody>
      </p:sp>
      <p:sp>
        <p:nvSpPr>
          <p:cNvPr id="5" name="Platshållare för sidfot 4"/>
          <p:cNvSpPr>
            <a:spLocks noGrp="1"/>
          </p:cNvSpPr>
          <p:nvPr>
            <p:ph type="ftr" sz="quarter" idx="11"/>
          </p:nvPr>
        </p:nvSpPr>
        <p:spPr/>
        <p:txBody>
          <a:bodyPr/>
          <a:lstStyle>
            <a:lvl1pPr>
              <a:defRPr/>
            </a:lvl1pPr>
          </a:lstStyle>
          <a:p>
            <a:pPr>
              <a:defRPr/>
            </a:pPr>
            <a:endParaRPr lang="sv-SE">
              <a:solidFill>
                <a:srgbClr val="000000">
                  <a:tint val="75000"/>
                </a:srgbClr>
              </a:solidFill>
            </a:endParaRPr>
          </a:p>
        </p:txBody>
      </p:sp>
      <p:sp>
        <p:nvSpPr>
          <p:cNvPr id="6" name="Platshållare för bildnummer 5"/>
          <p:cNvSpPr>
            <a:spLocks noGrp="1"/>
          </p:cNvSpPr>
          <p:nvPr>
            <p:ph type="sldNum" sz="quarter" idx="12"/>
          </p:nvPr>
        </p:nvSpPr>
        <p:spPr/>
        <p:txBody>
          <a:bodyPr/>
          <a:lstStyle>
            <a:lvl1pPr>
              <a:defRPr/>
            </a:lvl1pPr>
          </a:lstStyle>
          <a:p>
            <a:pPr>
              <a:defRPr/>
            </a:pPr>
            <a:fld id="{CC6647B8-7B16-4B7F-B66E-29039040CCD8}" type="slidenum">
              <a:rPr lang="sv-SE">
                <a:solidFill>
                  <a:srgbClr val="000000">
                    <a:tint val="75000"/>
                  </a:srgbClr>
                </a:solidFill>
              </a:rPr>
              <a:pPr>
                <a:defRPr/>
              </a:pPr>
              <a:t>‹#›</a:t>
            </a:fld>
            <a:endParaRPr lang="sv-SE">
              <a:solidFill>
                <a:srgbClr val="000000">
                  <a:tint val="75000"/>
                </a:srgbClr>
              </a:solidFill>
            </a:endParaRPr>
          </a:p>
        </p:txBody>
      </p:sp>
    </p:spTree>
    <p:extLst>
      <p:ext uri="{BB962C8B-B14F-4D97-AF65-F5344CB8AC3E}">
        <p14:creationId xmlns:p14="http://schemas.microsoft.com/office/powerpoint/2010/main" val="23122793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Rubrik och innehåll_numrerad">
    <p:spTree>
      <p:nvGrpSpPr>
        <p:cNvPr id="1" name=""/>
        <p:cNvGrpSpPr/>
        <p:nvPr/>
      </p:nvGrpSpPr>
      <p:grpSpPr>
        <a:xfrm>
          <a:off x="0" y="0"/>
          <a:ext cx="0" cy="0"/>
          <a:chOff x="0" y="0"/>
          <a:chExt cx="0" cy="0"/>
        </a:xfrm>
      </p:grpSpPr>
      <p:sp>
        <p:nvSpPr>
          <p:cNvPr id="7" name="Rubrik 1"/>
          <p:cNvSpPr>
            <a:spLocks noGrp="1"/>
          </p:cNvSpPr>
          <p:nvPr>
            <p:ph type="title"/>
          </p:nvPr>
        </p:nvSpPr>
        <p:spPr>
          <a:xfrm>
            <a:off x="468312" y="1442086"/>
            <a:ext cx="8207376" cy="561486"/>
          </a:xfrm>
        </p:spPr>
        <p:txBody>
          <a:bodyPr/>
          <a:lstStyle>
            <a:lvl1pPr>
              <a:defRPr sz="2000" b="1">
                <a:solidFill>
                  <a:schemeClr val="tx1"/>
                </a:solidFill>
              </a:defRPr>
            </a:lvl1pPr>
          </a:lstStyle>
          <a:p>
            <a:r>
              <a:rPr lang="sv-SE" dirty="0" smtClean="0"/>
              <a:t>Klicka här för att ändra format</a:t>
            </a:r>
            <a:endParaRPr lang="sv-SE" dirty="0"/>
          </a:p>
        </p:txBody>
      </p:sp>
      <p:sp>
        <p:nvSpPr>
          <p:cNvPr id="8" name="Platshållare för innehåll 2"/>
          <p:cNvSpPr>
            <a:spLocks noGrp="1"/>
          </p:cNvSpPr>
          <p:nvPr>
            <p:ph sz="half" idx="1"/>
          </p:nvPr>
        </p:nvSpPr>
        <p:spPr>
          <a:xfrm>
            <a:off x="467544" y="2132468"/>
            <a:ext cx="8208144" cy="4192235"/>
          </a:xfrm>
        </p:spPr>
        <p:txBody>
          <a:bodyPr>
            <a:normAutofit/>
          </a:bodyPr>
          <a:lstStyle>
            <a:lvl1pPr marL="284400" indent="-284400">
              <a:buFont typeface="+mj-lt"/>
              <a:buAutoNum type="arabicPeriod"/>
              <a:tabLst>
                <a:tab pos="284400" algn="l"/>
              </a:tabLst>
              <a:defRPr sz="1400">
                <a:solidFill>
                  <a:schemeClr val="tx1"/>
                </a:solidFill>
              </a:defRPr>
            </a:lvl1pPr>
            <a:lvl2pPr marL="568800" indent="-284400">
              <a:spcBef>
                <a:spcPts val="200"/>
              </a:spcBef>
              <a:spcAft>
                <a:spcPts val="200"/>
              </a:spcAft>
              <a:buFont typeface="+mj-lt"/>
              <a:buAutoNum type="alphaLcParenR"/>
              <a:tabLst/>
              <a:defRPr sz="1200">
                <a:solidFill>
                  <a:schemeClr val="tx1"/>
                </a:solidFill>
              </a:defRPr>
            </a:lvl2pPr>
            <a:lvl3pPr marL="854550" indent="-285750">
              <a:spcBef>
                <a:spcPts val="200"/>
              </a:spcBef>
              <a:spcAft>
                <a:spcPts val="200"/>
              </a:spcAft>
              <a:buFont typeface="+mj-lt"/>
              <a:buAutoNum type="romanLcPeriod"/>
              <a:defRPr sz="1200">
                <a:solidFill>
                  <a:schemeClr val="tx1"/>
                </a:solidFill>
              </a:defRPr>
            </a:lvl3pPr>
            <a:lvl4pPr marL="1137600" indent="-284400">
              <a:spcBef>
                <a:spcPts val="200"/>
              </a:spcBef>
              <a:spcAft>
                <a:spcPts val="200"/>
              </a:spcAft>
              <a:buFont typeface="Calibri" panose="020F0502020204030204" pitchFamily="34" charset="0"/>
              <a:buChar char="»"/>
              <a:defRPr sz="1200">
                <a:solidFill>
                  <a:schemeClr val="tx1"/>
                </a:solidFill>
              </a:defRPr>
            </a:lvl4pPr>
            <a:lvl5pPr marL="1422000" indent="-284400">
              <a:spcBef>
                <a:spcPts val="200"/>
              </a:spcBef>
              <a:spcAft>
                <a:spcPts val="200"/>
              </a:spcAft>
              <a:buFont typeface="Arial" panose="020B0604020202020204" pitchFamily="34" charset="0"/>
              <a:buChar char="•"/>
              <a:defRPr sz="1200">
                <a:solidFill>
                  <a:schemeClr val="tx1"/>
                </a:solidFill>
              </a:defRPr>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lvl1pPr>
              <a:defRPr/>
            </a:lvl1pPr>
          </a:lstStyle>
          <a:p>
            <a:pPr>
              <a:defRPr/>
            </a:pPr>
            <a:endParaRPr lang="sv-SE" dirty="0">
              <a:solidFill>
                <a:srgbClr val="000000">
                  <a:tint val="75000"/>
                </a:srgbClr>
              </a:solidFill>
            </a:endParaRPr>
          </a:p>
        </p:txBody>
      </p:sp>
      <p:sp>
        <p:nvSpPr>
          <p:cNvPr id="5" name="Platshållare för sidfot 4"/>
          <p:cNvSpPr>
            <a:spLocks noGrp="1"/>
          </p:cNvSpPr>
          <p:nvPr>
            <p:ph type="ftr" sz="quarter" idx="11"/>
          </p:nvPr>
        </p:nvSpPr>
        <p:spPr/>
        <p:txBody>
          <a:bodyPr/>
          <a:lstStyle>
            <a:lvl1pPr>
              <a:defRPr/>
            </a:lvl1pPr>
          </a:lstStyle>
          <a:p>
            <a:pPr>
              <a:defRPr/>
            </a:pPr>
            <a:endParaRPr lang="sv-SE">
              <a:solidFill>
                <a:srgbClr val="000000">
                  <a:tint val="75000"/>
                </a:srgbClr>
              </a:solidFill>
            </a:endParaRPr>
          </a:p>
        </p:txBody>
      </p:sp>
      <p:sp>
        <p:nvSpPr>
          <p:cNvPr id="6" name="Platshållare för bildnummer 5"/>
          <p:cNvSpPr>
            <a:spLocks noGrp="1"/>
          </p:cNvSpPr>
          <p:nvPr>
            <p:ph type="sldNum" sz="quarter" idx="12"/>
          </p:nvPr>
        </p:nvSpPr>
        <p:spPr/>
        <p:txBody>
          <a:bodyPr/>
          <a:lstStyle>
            <a:lvl1pPr>
              <a:defRPr/>
            </a:lvl1pPr>
          </a:lstStyle>
          <a:p>
            <a:pPr>
              <a:defRPr/>
            </a:pPr>
            <a:fld id="{A3B9937B-7286-4664-9049-E60C40E850AA}" type="slidenum">
              <a:rPr lang="sv-SE">
                <a:solidFill>
                  <a:srgbClr val="000000">
                    <a:tint val="75000"/>
                  </a:srgbClr>
                </a:solidFill>
              </a:rPr>
              <a:pPr>
                <a:defRPr/>
              </a:pPr>
              <a:t>‹#›</a:t>
            </a:fld>
            <a:endParaRPr lang="sv-SE">
              <a:solidFill>
                <a:srgbClr val="000000">
                  <a:tint val="75000"/>
                </a:srgbClr>
              </a:solidFill>
            </a:endParaRPr>
          </a:p>
        </p:txBody>
      </p:sp>
    </p:spTree>
    <p:extLst>
      <p:ext uri="{BB962C8B-B14F-4D97-AF65-F5344CB8AC3E}">
        <p14:creationId xmlns:p14="http://schemas.microsoft.com/office/powerpoint/2010/main" val="19661209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ruta + bild">
    <p:spTree>
      <p:nvGrpSpPr>
        <p:cNvPr id="1" name=""/>
        <p:cNvGrpSpPr/>
        <p:nvPr/>
      </p:nvGrpSpPr>
      <p:grpSpPr>
        <a:xfrm>
          <a:off x="0" y="0"/>
          <a:ext cx="0" cy="0"/>
          <a:chOff x="0" y="0"/>
          <a:chExt cx="0" cy="0"/>
        </a:xfrm>
      </p:grpSpPr>
      <p:sp>
        <p:nvSpPr>
          <p:cNvPr id="5" name="TextBox 7"/>
          <p:cNvSpPr txBox="1">
            <a:spLocks noChangeArrowheads="1"/>
          </p:cNvSpPr>
          <p:nvPr/>
        </p:nvSpPr>
        <p:spPr bwMode="auto">
          <a:xfrm>
            <a:off x="-1189038" y="1564007"/>
            <a:ext cx="108108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sv-SE" altLang="sv-SE" sz="1100" smtClean="0">
                <a:solidFill>
                  <a:srgbClr val="000000"/>
                </a:solidFill>
                <a:cs typeface="Arial" charset="0"/>
              </a:rPr>
              <a:t>För att lägga in bild, klicka på ikonen. Gå sedan in i mappen ”Bilder till PowerPoint” sedan mappen ”Bilder”</a:t>
            </a:r>
          </a:p>
        </p:txBody>
      </p:sp>
      <p:sp>
        <p:nvSpPr>
          <p:cNvPr id="2" name="Rubrik 1"/>
          <p:cNvSpPr>
            <a:spLocks noGrp="1"/>
          </p:cNvSpPr>
          <p:nvPr>
            <p:ph type="title"/>
          </p:nvPr>
        </p:nvSpPr>
        <p:spPr>
          <a:xfrm>
            <a:off x="468312" y="1442086"/>
            <a:ext cx="3995676" cy="561486"/>
          </a:xfrm>
        </p:spPr>
        <p:txBody>
          <a:bodyPr/>
          <a:lstStyle>
            <a:lvl1pPr>
              <a:defRPr sz="2000" b="1">
                <a:solidFill>
                  <a:schemeClr val="tx1"/>
                </a:solidFill>
              </a:defRPr>
            </a:lvl1pPr>
          </a:lstStyle>
          <a:p>
            <a:r>
              <a:rPr lang="sv-SE" dirty="0" smtClean="0"/>
              <a:t>Klicka här för att ändra format</a:t>
            </a:r>
            <a:endParaRPr lang="sv-SE" dirty="0"/>
          </a:p>
        </p:txBody>
      </p:sp>
      <p:sp>
        <p:nvSpPr>
          <p:cNvPr id="3" name="Platshållare för innehåll 2"/>
          <p:cNvSpPr>
            <a:spLocks noGrp="1"/>
          </p:cNvSpPr>
          <p:nvPr>
            <p:ph sz="half" idx="1"/>
          </p:nvPr>
        </p:nvSpPr>
        <p:spPr>
          <a:xfrm>
            <a:off x="467544" y="2132468"/>
            <a:ext cx="3744416" cy="4192235"/>
          </a:xfrm>
        </p:spPr>
        <p:txBody>
          <a:bodyPr>
            <a:normAutofit/>
          </a:bodyPr>
          <a:lstStyle>
            <a:lvl1pPr marL="285750" indent="-285750">
              <a:buFont typeface="Arial" panose="020B0604020202020204" pitchFamily="34" charset="0"/>
              <a:buChar char="•"/>
              <a:tabLst>
                <a:tab pos="284400" algn="l"/>
              </a:tabLst>
              <a:defRPr sz="1400">
                <a:solidFill>
                  <a:schemeClr val="tx1"/>
                </a:solidFill>
              </a:defRPr>
            </a:lvl1pPr>
            <a:lvl2pPr marL="568800" indent="-284400">
              <a:spcBef>
                <a:spcPts val="200"/>
              </a:spcBef>
              <a:spcAft>
                <a:spcPts val="200"/>
              </a:spcAft>
              <a:buFont typeface="Calibri" panose="020F0502020204030204" pitchFamily="34" charset="0"/>
              <a:buChar char="–"/>
              <a:defRPr lang="sv-SE" sz="1200" kern="1200" dirty="0" smtClean="0">
                <a:solidFill>
                  <a:schemeClr val="tx1"/>
                </a:solidFill>
                <a:latin typeface="+mn-lt"/>
                <a:ea typeface="+mn-ea"/>
                <a:cs typeface="+mn-cs"/>
              </a:defRPr>
            </a:lvl2pPr>
            <a:lvl3pPr marL="853200" indent="-284400">
              <a:spcBef>
                <a:spcPts val="200"/>
              </a:spcBef>
              <a:spcAft>
                <a:spcPts val="200"/>
              </a:spcAft>
              <a:buFont typeface="Calibri" panose="020F0502020204030204" pitchFamily="34" charset="0"/>
              <a:buChar char="–"/>
              <a:defRPr sz="1200">
                <a:solidFill>
                  <a:schemeClr val="tx1"/>
                </a:solidFill>
              </a:defRPr>
            </a:lvl3pPr>
            <a:lvl4pPr marL="1137600" indent="-284400">
              <a:spcBef>
                <a:spcPts val="200"/>
              </a:spcBef>
              <a:spcAft>
                <a:spcPts val="200"/>
              </a:spcAft>
              <a:buFont typeface="Calibri" panose="020F0502020204030204" pitchFamily="34" charset="0"/>
              <a:buChar char="»"/>
              <a:defRPr sz="1200">
                <a:solidFill>
                  <a:schemeClr val="tx1"/>
                </a:solidFill>
              </a:defRPr>
            </a:lvl4pPr>
            <a:lvl5pPr marL="1422000" indent="-284400">
              <a:spcBef>
                <a:spcPts val="200"/>
              </a:spcBef>
              <a:spcAft>
                <a:spcPts val="200"/>
              </a:spcAft>
              <a:buFont typeface="Arial" panose="020B0604020202020204" pitchFamily="34" charset="0"/>
              <a:buChar char="•"/>
              <a:defRPr sz="1200">
                <a:solidFill>
                  <a:schemeClr val="tx1"/>
                </a:solidFill>
              </a:defRPr>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2" name="Platshållare för bild 9"/>
          <p:cNvSpPr>
            <a:spLocks noGrp="1"/>
          </p:cNvSpPr>
          <p:nvPr>
            <p:ph type="pic" sz="quarter" idx="13"/>
          </p:nvPr>
        </p:nvSpPr>
        <p:spPr>
          <a:xfrm>
            <a:off x="4572000" y="880114"/>
            <a:ext cx="4572000" cy="5703570"/>
          </a:xfrm>
        </p:spPr>
        <p:txBody>
          <a:bodyPr rtlCol="0">
            <a:normAutofit/>
          </a:bodyPr>
          <a:lstStyle/>
          <a:p>
            <a:pPr lvl="0"/>
            <a:endParaRPr lang="sv-SE" noProof="0" dirty="0"/>
          </a:p>
        </p:txBody>
      </p:sp>
      <p:sp>
        <p:nvSpPr>
          <p:cNvPr id="6" name="Platshållare för datum 4"/>
          <p:cNvSpPr>
            <a:spLocks noGrp="1"/>
          </p:cNvSpPr>
          <p:nvPr>
            <p:ph type="dt" sz="half" idx="14"/>
          </p:nvPr>
        </p:nvSpPr>
        <p:spPr/>
        <p:txBody>
          <a:bodyPr/>
          <a:lstStyle>
            <a:lvl1pPr>
              <a:defRPr/>
            </a:lvl1pPr>
          </a:lstStyle>
          <a:p>
            <a:pPr>
              <a:defRPr/>
            </a:pPr>
            <a:endParaRPr lang="sv-SE">
              <a:solidFill>
                <a:srgbClr val="000000">
                  <a:tint val="75000"/>
                </a:srgbClr>
              </a:solidFill>
            </a:endParaRPr>
          </a:p>
        </p:txBody>
      </p:sp>
      <p:sp>
        <p:nvSpPr>
          <p:cNvPr id="7" name="Platshållare för sidfot 5"/>
          <p:cNvSpPr>
            <a:spLocks noGrp="1"/>
          </p:cNvSpPr>
          <p:nvPr>
            <p:ph type="ftr" sz="quarter" idx="15"/>
          </p:nvPr>
        </p:nvSpPr>
        <p:spPr/>
        <p:txBody>
          <a:bodyPr/>
          <a:lstStyle>
            <a:lvl1pPr>
              <a:defRPr/>
            </a:lvl1pPr>
          </a:lstStyle>
          <a:p>
            <a:pPr>
              <a:defRPr/>
            </a:pPr>
            <a:endParaRPr lang="sv-SE">
              <a:solidFill>
                <a:srgbClr val="000000">
                  <a:tint val="75000"/>
                </a:srgbClr>
              </a:solidFill>
            </a:endParaRPr>
          </a:p>
        </p:txBody>
      </p:sp>
      <p:sp>
        <p:nvSpPr>
          <p:cNvPr id="8" name="Platshållare för bildnummer 6"/>
          <p:cNvSpPr>
            <a:spLocks noGrp="1"/>
          </p:cNvSpPr>
          <p:nvPr>
            <p:ph type="sldNum" sz="quarter" idx="16"/>
          </p:nvPr>
        </p:nvSpPr>
        <p:spPr/>
        <p:txBody>
          <a:bodyPr/>
          <a:lstStyle>
            <a:lvl1pPr>
              <a:defRPr/>
            </a:lvl1pPr>
          </a:lstStyle>
          <a:p>
            <a:pPr>
              <a:defRPr/>
            </a:pPr>
            <a:fld id="{222C6EAD-0252-4F57-ACDE-C5465B2F0B93}" type="slidenum">
              <a:rPr lang="sv-SE">
                <a:solidFill>
                  <a:srgbClr val="000000">
                    <a:tint val="75000"/>
                  </a:srgbClr>
                </a:solidFill>
              </a:rPr>
              <a:pPr>
                <a:defRPr/>
              </a:pPr>
              <a:t>‹#›</a:t>
            </a:fld>
            <a:endParaRPr lang="sv-SE">
              <a:solidFill>
                <a:srgbClr val="000000">
                  <a:tint val="75000"/>
                </a:srgbClr>
              </a:solidFill>
            </a:endParaRPr>
          </a:p>
        </p:txBody>
      </p:sp>
    </p:spTree>
    <p:extLst>
      <p:ext uri="{BB962C8B-B14F-4D97-AF65-F5344CB8AC3E}">
        <p14:creationId xmlns:p14="http://schemas.microsoft.com/office/powerpoint/2010/main" val="15545354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6" name="Rubrik 1"/>
          <p:cNvSpPr>
            <a:spLocks noGrp="1"/>
          </p:cNvSpPr>
          <p:nvPr>
            <p:ph type="title"/>
          </p:nvPr>
        </p:nvSpPr>
        <p:spPr>
          <a:xfrm>
            <a:off x="468312" y="1442086"/>
            <a:ext cx="8207376" cy="561486"/>
          </a:xfrm>
        </p:spPr>
        <p:txBody>
          <a:bodyPr/>
          <a:lstStyle>
            <a:lvl1pPr>
              <a:defRPr sz="2000" b="1">
                <a:solidFill>
                  <a:schemeClr val="tx1"/>
                </a:solidFill>
              </a:defRPr>
            </a:lvl1pPr>
          </a:lstStyle>
          <a:p>
            <a:r>
              <a:rPr lang="sv-SE" dirty="0" smtClean="0"/>
              <a:t>Klicka här för att ändra format</a:t>
            </a:r>
            <a:endParaRPr lang="sv-SE" dirty="0"/>
          </a:p>
        </p:txBody>
      </p:sp>
      <p:sp>
        <p:nvSpPr>
          <p:cNvPr id="3" name="Platshållare för datum 3"/>
          <p:cNvSpPr>
            <a:spLocks noGrp="1"/>
          </p:cNvSpPr>
          <p:nvPr>
            <p:ph type="dt" sz="half" idx="10"/>
          </p:nvPr>
        </p:nvSpPr>
        <p:spPr/>
        <p:txBody>
          <a:bodyPr/>
          <a:lstStyle>
            <a:lvl1pPr>
              <a:defRPr/>
            </a:lvl1pPr>
          </a:lstStyle>
          <a:p>
            <a:pPr>
              <a:defRPr/>
            </a:pPr>
            <a:endParaRPr lang="sv-SE" dirty="0">
              <a:solidFill>
                <a:srgbClr val="000000">
                  <a:tint val="75000"/>
                </a:srgbClr>
              </a:solidFill>
            </a:endParaRPr>
          </a:p>
        </p:txBody>
      </p:sp>
      <p:sp>
        <p:nvSpPr>
          <p:cNvPr id="4" name="Platshållare för sidfot 4"/>
          <p:cNvSpPr>
            <a:spLocks noGrp="1"/>
          </p:cNvSpPr>
          <p:nvPr>
            <p:ph type="ftr" sz="quarter" idx="11"/>
          </p:nvPr>
        </p:nvSpPr>
        <p:spPr/>
        <p:txBody>
          <a:bodyPr/>
          <a:lstStyle>
            <a:lvl1pPr>
              <a:defRPr/>
            </a:lvl1pPr>
          </a:lstStyle>
          <a:p>
            <a:pPr>
              <a:defRPr/>
            </a:pPr>
            <a:endParaRPr lang="sv-SE">
              <a:solidFill>
                <a:srgbClr val="000000">
                  <a:tint val="75000"/>
                </a:srgbClr>
              </a:solidFill>
            </a:endParaRPr>
          </a:p>
        </p:txBody>
      </p:sp>
      <p:sp>
        <p:nvSpPr>
          <p:cNvPr id="5" name="Platshållare för bildnummer 5"/>
          <p:cNvSpPr>
            <a:spLocks noGrp="1"/>
          </p:cNvSpPr>
          <p:nvPr>
            <p:ph type="sldNum" sz="quarter" idx="12"/>
          </p:nvPr>
        </p:nvSpPr>
        <p:spPr/>
        <p:txBody>
          <a:bodyPr/>
          <a:lstStyle>
            <a:lvl1pPr>
              <a:defRPr/>
            </a:lvl1pPr>
          </a:lstStyle>
          <a:p>
            <a:pPr>
              <a:defRPr/>
            </a:pPr>
            <a:fld id="{9418C008-2DA5-43DB-A771-0CA7148A492A}" type="slidenum">
              <a:rPr lang="sv-SE">
                <a:solidFill>
                  <a:srgbClr val="000000">
                    <a:tint val="75000"/>
                  </a:srgbClr>
                </a:solidFill>
              </a:rPr>
              <a:pPr>
                <a:defRPr/>
              </a:pPr>
              <a:t>‹#›</a:t>
            </a:fld>
            <a:endParaRPr lang="sv-SE">
              <a:solidFill>
                <a:srgbClr val="000000">
                  <a:tint val="75000"/>
                </a:srgbClr>
              </a:solidFill>
            </a:endParaRPr>
          </a:p>
        </p:txBody>
      </p:sp>
    </p:spTree>
    <p:extLst>
      <p:ext uri="{BB962C8B-B14F-4D97-AF65-F5344CB8AC3E}">
        <p14:creationId xmlns:p14="http://schemas.microsoft.com/office/powerpoint/2010/main" val="15385227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vå textrutor">
    <p:spTree>
      <p:nvGrpSpPr>
        <p:cNvPr id="1" name=""/>
        <p:cNvGrpSpPr/>
        <p:nvPr/>
      </p:nvGrpSpPr>
      <p:grpSpPr>
        <a:xfrm>
          <a:off x="0" y="0"/>
          <a:ext cx="0" cy="0"/>
          <a:chOff x="0" y="0"/>
          <a:chExt cx="0" cy="0"/>
        </a:xfrm>
      </p:grpSpPr>
      <p:sp>
        <p:nvSpPr>
          <p:cNvPr id="5" name="TextBox 7"/>
          <p:cNvSpPr txBox="1">
            <a:spLocks noChangeArrowheads="1"/>
          </p:cNvSpPr>
          <p:nvPr/>
        </p:nvSpPr>
        <p:spPr bwMode="auto">
          <a:xfrm>
            <a:off x="-1189038" y="1564007"/>
            <a:ext cx="108108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sv-SE" altLang="sv-SE" sz="1100" smtClean="0">
                <a:solidFill>
                  <a:srgbClr val="000000"/>
                </a:solidFill>
                <a:cs typeface="Arial" charset="0"/>
              </a:rPr>
              <a:t>För att lägga in bild, klicka på ikonen. Gå sedan in i mappen ”Bilder till PowerPoint” sedan mappen ”Bilder”</a:t>
            </a:r>
          </a:p>
        </p:txBody>
      </p:sp>
      <p:sp>
        <p:nvSpPr>
          <p:cNvPr id="11" name="Platshållare för innehåll 2"/>
          <p:cNvSpPr>
            <a:spLocks noGrp="1"/>
          </p:cNvSpPr>
          <p:nvPr>
            <p:ph sz="half" idx="1"/>
          </p:nvPr>
        </p:nvSpPr>
        <p:spPr>
          <a:xfrm>
            <a:off x="467544" y="2127506"/>
            <a:ext cx="3888432" cy="4189968"/>
          </a:xfrm>
        </p:spPr>
        <p:txBody>
          <a:bodyPr>
            <a:noAutofit/>
          </a:bodyPr>
          <a:lstStyle>
            <a:lvl1pPr marL="285750" indent="-285750">
              <a:buFont typeface="Arial" panose="020B0604020202020204" pitchFamily="34" charset="0"/>
              <a:buChar char="•"/>
              <a:tabLst>
                <a:tab pos="284400" algn="l"/>
              </a:tabLst>
              <a:defRPr sz="1400">
                <a:solidFill>
                  <a:schemeClr val="tx1"/>
                </a:solidFill>
              </a:defRPr>
            </a:lvl1pPr>
            <a:lvl2pPr marL="568800" indent="-284400">
              <a:spcBef>
                <a:spcPts val="200"/>
              </a:spcBef>
              <a:spcAft>
                <a:spcPts val="200"/>
              </a:spcAft>
              <a:buFont typeface="Calibri" panose="020F0502020204030204" pitchFamily="34" charset="0"/>
              <a:buChar char="–"/>
              <a:defRPr sz="1200">
                <a:solidFill>
                  <a:schemeClr val="tx1"/>
                </a:solidFill>
              </a:defRPr>
            </a:lvl2pPr>
            <a:lvl3pPr marL="853200" indent="-284400">
              <a:spcBef>
                <a:spcPts val="200"/>
              </a:spcBef>
              <a:spcAft>
                <a:spcPts val="200"/>
              </a:spcAft>
              <a:buFont typeface="Calibri" panose="020F0502020204030204" pitchFamily="34" charset="0"/>
              <a:buChar char="–"/>
              <a:defRPr sz="1200">
                <a:solidFill>
                  <a:schemeClr val="tx1"/>
                </a:solidFill>
              </a:defRPr>
            </a:lvl3pPr>
            <a:lvl4pPr marL="1137600" indent="-284400">
              <a:spcBef>
                <a:spcPts val="200"/>
              </a:spcBef>
              <a:spcAft>
                <a:spcPts val="200"/>
              </a:spcAft>
              <a:buFont typeface="Calibri" panose="020F0502020204030204" pitchFamily="34" charset="0"/>
              <a:buChar char="»"/>
              <a:defRPr sz="1200">
                <a:solidFill>
                  <a:schemeClr val="tx1"/>
                </a:solidFill>
              </a:defRPr>
            </a:lvl4pPr>
            <a:lvl5pPr marL="1422000" indent="-284400">
              <a:spcBef>
                <a:spcPts val="200"/>
              </a:spcBef>
              <a:spcAft>
                <a:spcPts val="200"/>
              </a:spcAft>
              <a:buFont typeface="Arial" panose="020B0604020202020204" pitchFamily="34" charset="0"/>
              <a:buChar char="•"/>
              <a:defRPr sz="1200">
                <a:solidFill>
                  <a:schemeClr val="tx1"/>
                </a:solidFill>
              </a:defRPr>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2" name="Platshållare för innehåll 2"/>
          <p:cNvSpPr>
            <a:spLocks noGrp="1"/>
          </p:cNvSpPr>
          <p:nvPr>
            <p:ph sz="half" idx="13"/>
          </p:nvPr>
        </p:nvSpPr>
        <p:spPr>
          <a:xfrm>
            <a:off x="4777756" y="2128327"/>
            <a:ext cx="3888432" cy="4189968"/>
          </a:xfrm>
        </p:spPr>
        <p:txBody>
          <a:bodyPr>
            <a:normAutofit/>
          </a:bodyPr>
          <a:lstStyle>
            <a:lvl1pPr marL="285750" indent="-285750">
              <a:buFont typeface="Arial" panose="020B0604020202020204" pitchFamily="34" charset="0"/>
              <a:buChar char="•"/>
              <a:tabLst>
                <a:tab pos="284400" algn="l"/>
              </a:tabLst>
              <a:defRPr sz="1400">
                <a:solidFill>
                  <a:schemeClr val="tx1"/>
                </a:solidFill>
              </a:defRPr>
            </a:lvl1pPr>
            <a:lvl2pPr marL="568800" indent="-284400">
              <a:spcBef>
                <a:spcPts val="200"/>
              </a:spcBef>
              <a:spcAft>
                <a:spcPts val="200"/>
              </a:spcAft>
              <a:buFont typeface="Calibri" panose="020F0502020204030204" pitchFamily="34" charset="0"/>
              <a:buChar char="–"/>
              <a:defRPr sz="1200">
                <a:solidFill>
                  <a:schemeClr val="tx1"/>
                </a:solidFill>
              </a:defRPr>
            </a:lvl2pPr>
            <a:lvl3pPr marL="853200" indent="-284400">
              <a:spcBef>
                <a:spcPts val="200"/>
              </a:spcBef>
              <a:spcAft>
                <a:spcPts val="200"/>
              </a:spcAft>
              <a:buFont typeface="Calibri" panose="020F0502020204030204" pitchFamily="34" charset="0"/>
              <a:buChar char="–"/>
              <a:defRPr sz="1200">
                <a:solidFill>
                  <a:schemeClr val="tx1"/>
                </a:solidFill>
              </a:defRPr>
            </a:lvl3pPr>
            <a:lvl4pPr marL="1137600" indent="-284400">
              <a:spcBef>
                <a:spcPts val="200"/>
              </a:spcBef>
              <a:spcAft>
                <a:spcPts val="200"/>
              </a:spcAft>
              <a:buFont typeface="Calibri" panose="020F0502020204030204" pitchFamily="34" charset="0"/>
              <a:buChar char="»"/>
              <a:defRPr sz="1200">
                <a:solidFill>
                  <a:schemeClr val="tx1"/>
                </a:solidFill>
              </a:defRPr>
            </a:lvl4pPr>
            <a:lvl5pPr marL="1422000" indent="-284400">
              <a:spcBef>
                <a:spcPts val="200"/>
              </a:spcBef>
              <a:spcAft>
                <a:spcPts val="200"/>
              </a:spcAft>
              <a:buFont typeface="Arial" panose="020B0604020202020204" pitchFamily="34" charset="0"/>
              <a:buChar char="•"/>
              <a:defRPr sz="1200">
                <a:solidFill>
                  <a:schemeClr val="tx1"/>
                </a:solidFill>
              </a:defRPr>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0" name="Rubrik 1"/>
          <p:cNvSpPr>
            <a:spLocks noGrp="1"/>
          </p:cNvSpPr>
          <p:nvPr>
            <p:ph type="title"/>
          </p:nvPr>
        </p:nvSpPr>
        <p:spPr>
          <a:xfrm>
            <a:off x="468312" y="1442086"/>
            <a:ext cx="8207376" cy="561486"/>
          </a:xfrm>
        </p:spPr>
        <p:txBody>
          <a:bodyPr/>
          <a:lstStyle>
            <a:lvl1pPr>
              <a:defRPr sz="2000" b="1">
                <a:solidFill>
                  <a:schemeClr val="tx1"/>
                </a:solidFill>
              </a:defRPr>
            </a:lvl1pPr>
          </a:lstStyle>
          <a:p>
            <a:r>
              <a:rPr lang="sv-SE" dirty="0" smtClean="0"/>
              <a:t>Klicka här för att ändra format</a:t>
            </a:r>
            <a:endParaRPr lang="sv-SE" dirty="0"/>
          </a:p>
        </p:txBody>
      </p:sp>
      <p:sp>
        <p:nvSpPr>
          <p:cNvPr id="6" name="Platshållare för datum 1"/>
          <p:cNvSpPr>
            <a:spLocks noGrp="1"/>
          </p:cNvSpPr>
          <p:nvPr>
            <p:ph type="dt" sz="half" idx="14"/>
          </p:nvPr>
        </p:nvSpPr>
        <p:spPr/>
        <p:txBody>
          <a:bodyPr/>
          <a:lstStyle>
            <a:lvl1pPr>
              <a:defRPr/>
            </a:lvl1pPr>
          </a:lstStyle>
          <a:p>
            <a:pPr>
              <a:defRPr/>
            </a:pPr>
            <a:endParaRPr lang="sv-SE">
              <a:solidFill>
                <a:srgbClr val="000000">
                  <a:tint val="75000"/>
                </a:srgbClr>
              </a:solidFill>
            </a:endParaRPr>
          </a:p>
        </p:txBody>
      </p:sp>
      <p:sp>
        <p:nvSpPr>
          <p:cNvPr id="7" name="Platshållare för sidfot 2"/>
          <p:cNvSpPr>
            <a:spLocks noGrp="1"/>
          </p:cNvSpPr>
          <p:nvPr>
            <p:ph type="ftr" sz="quarter" idx="15"/>
          </p:nvPr>
        </p:nvSpPr>
        <p:spPr/>
        <p:txBody>
          <a:bodyPr/>
          <a:lstStyle>
            <a:lvl1pPr>
              <a:defRPr/>
            </a:lvl1pPr>
          </a:lstStyle>
          <a:p>
            <a:pPr>
              <a:defRPr/>
            </a:pPr>
            <a:endParaRPr lang="sv-SE">
              <a:solidFill>
                <a:srgbClr val="000000">
                  <a:tint val="75000"/>
                </a:srgbClr>
              </a:solidFill>
            </a:endParaRPr>
          </a:p>
        </p:txBody>
      </p:sp>
      <p:sp>
        <p:nvSpPr>
          <p:cNvPr id="8" name="Platshållare för bildnummer 3"/>
          <p:cNvSpPr>
            <a:spLocks noGrp="1"/>
          </p:cNvSpPr>
          <p:nvPr>
            <p:ph type="sldNum" sz="quarter" idx="16"/>
          </p:nvPr>
        </p:nvSpPr>
        <p:spPr/>
        <p:txBody>
          <a:bodyPr/>
          <a:lstStyle>
            <a:lvl1pPr>
              <a:defRPr/>
            </a:lvl1pPr>
          </a:lstStyle>
          <a:p>
            <a:pPr>
              <a:defRPr/>
            </a:pPr>
            <a:fld id="{83A537E8-B6C5-4A68-87C4-622EB9012E92}" type="slidenum">
              <a:rPr lang="sv-SE">
                <a:solidFill>
                  <a:srgbClr val="000000">
                    <a:tint val="75000"/>
                  </a:srgbClr>
                </a:solidFill>
              </a:rPr>
              <a:pPr>
                <a:defRPr/>
              </a:pPr>
              <a:t>‹#›</a:t>
            </a:fld>
            <a:endParaRPr lang="sv-SE">
              <a:solidFill>
                <a:srgbClr val="000000">
                  <a:tint val="75000"/>
                </a:srgbClr>
              </a:solidFill>
            </a:endParaRPr>
          </a:p>
        </p:txBody>
      </p:sp>
    </p:spTree>
    <p:extLst>
      <p:ext uri="{BB962C8B-B14F-4D97-AF65-F5344CB8AC3E}">
        <p14:creationId xmlns:p14="http://schemas.microsoft.com/office/powerpoint/2010/main" val="1572577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Rubrikbild">
    <p:spTree>
      <p:nvGrpSpPr>
        <p:cNvPr id="1" name=""/>
        <p:cNvGrpSpPr/>
        <p:nvPr/>
      </p:nvGrpSpPr>
      <p:grpSpPr>
        <a:xfrm>
          <a:off x="0" y="0"/>
          <a:ext cx="0" cy="0"/>
          <a:chOff x="0" y="0"/>
          <a:chExt cx="0" cy="0"/>
        </a:xfrm>
      </p:grpSpPr>
      <p:pic>
        <p:nvPicPr>
          <p:cNvPr id="4" name="Bildobjekt 19"/>
          <p:cNvPicPr>
            <a:picLocks noChangeAspect="1"/>
          </p:cNvPicPr>
          <p:nvPr/>
        </p:nvPicPr>
        <p:blipFill>
          <a:blip r:embed="rId2" cstate="print">
            <a:extLst>
              <a:ext uri="{28A0092B-C50C-407E-A947-70E740481C1C}">
                <a14:useLocalDpi xmlns:a14="http://schemas.microsoft.com/office/drawing/2010/main" val="0"/>
              </a:ext>
            </a:extLst>
          </a:blip>
          <a:srcRect t="3674" b="14697"/>
          <a:stretch>
            <a:fillRect/>
          </a:stretch>
        </p:blipFill>
        <p:spPr bwMode="auto">
          <a:xfrm>
            <a:off x="0" y="880114"/>
            <a:ext cx="9144000" cy="597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ktangel 19"/>
          <p:cNvSpPr/>
          <p:nvPr/>
        </p:nvSpPr>
        <p:spPr>
          <a:xfrm>
            <a:off x="0" y="880114"/>
            <a:ext cx="4572000" cy="597789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srgbClr val="FFFFFF"/>
              </a:solidFill>
            </a:endParaRPr>
          </a:p>
        </p:txBody>
      </p:sp>
      <p:pic>
        <p:nvPicPr>
          <p:cNvPr id="6" name="Platshållare för bild 8"/>
          <p:cNvPicPr>
            <a:picLocks noChangeAspect="1"/>
          </p:cNvPicPr>
          <p:nvPr/>
        </p:nvPicPr>
        <p:blipFill>
          <a:blip r:embed="rId3" cstate="print">
            <a:extLst>
              <a:ext uri="{28A0092B-C50C-407E-A947-70E740481C1C}">
                <a14:useLocalDpi xmlns:a14="http://schemas.microsoft.com/office/drawing/2010/main" val="0"/>
              </a:ext>
            </a:extLst>
          </a:blip>
          <a:srcRect l="-2084" t="-6612" r="-2425" b="-4880"/>
          <a:stretch>
            <a:fillRect/>
          </a:stretch>
        </p:blipFill>
        <p:spPr bwMode="auto">
          <a:xfrm>
            <a:off x="112713" y="855346"/>
            <a:ext cx="8966200" cy="5918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latshållare för innehåll 2"/>
          <p:cNvSpPr>
            <a:spLocks noGrp="1"/>
          </p:cNvSpPr>
          <p:nvPr>
            <p:ph sz="half" idx="13"/>
          </p:nvPr>
        </p:nvSpPr>
        <p:spPr>
          <a:xfrm>
            <a:off x="827584" y="3818578"/>
            <a:ext cx="3600400" cy="1252206"/>
          </a:xfrm>
        </p:spPr>
        <p:txBody>
          <a:bodyPr>
            <a:normAutofit/>
          </a:bodyPr>
          <a:lstStyle>
            <a:lvl1pPr marL="0" indent="0">
              <a:spcBef>
                <a:spcPts val="200"/>
              </a:spcBef>
              <a:spcAft>
                <a:spcPts val="200"/>
              </a:spcAft>
              <a:buNone/>
              <a:defRPr sz="1600" b="1" baseline="0">
                <a:solidFill>
                  <a:schemeClr val="bg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vl6pPr>
              <a:defRPr sz="1800"/>
            </a:lvl6pPr>
            <a:lvl7pPr>
              <a:defRPr sz="1800"/>
            </a:lvl7pPr>
            <a:lvl8pPr>
              <a:defRPr sz="1800"/>
            </a:lvl8pPr>
            <a:lvl9pPr>
              <a:defRPr sz="1800"/>
            </a:lvl9pPr>
          </a:lstStyle>
          <a:p>
            <a:pPr lvl="0"/>
            <a:r>
              <a:rPr lang="sv-SE" smtClean="0"/>
              <a:t>Klicka här för att ändra format på bakgrundstexten</a:t>
            </a:r>
          </a:p>
        </p:txBody>
      </p:sp>
      <p:sp>
        <p:nvSpPr>
          <p:cNvPr id="11" name="Rubrik 1"/>
          <p:cNvSpPr>
            <a:spLocks noGrp="1"/>
          </p:cNvSpPr>
          <p:nvPr>
            <p:ph type="title"/>
          </p:nvPr>
        </p:nvSpPr>
        <p:spPr>
          <a:xfrm>
            <a:off x="827584" y="2343305"/>
            <a:ext cx="3600400" cy="1252800"/>
          </a:xfrm>
        </p:spPr>
        <p:txBody>
          <a:bodyPr/>
          <a:lstStyle>
            <a:lvl1pPr algn="l">
              <a:defRPr sz="2800" b="1" baseline="0">
                <a:solidFill>
                  <a:schemeClr val="bg1"/>
                </a:solidFill>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9712558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p:cNvSpPr>
            <a:spLocks noGrp="1"/>
          </p:cNvSpPr>
          <p:nvPr>
            <p:ph type="dt" sz="half" idx="10"/>
          </p:nvPr>
        </p:nvSpPr>
        <p:spPr/>
        <p:txBody>
          <a:bodyPr/>
          <a:lstStyle>
            <a:lvl1pPr>
              <a:defRPr/>
            </a:lvl1pPr>
          </a:lstStyle>
          <a:p>
            <a:pPr>
              <a:defRPr/>
            </a:pPr>
            <a:endParaRPr lang="sv-SE" dirty="0">
              <a:solidFill>
                <a:srgbClr val="000000">
                  <a:tint val="75000"/>
                </a:srgbClr>
              </a:solidFill>
            </a:endParaRPr>
          </a:p>
        </p:txBody>
      </p:sp>
      <p:sp>
        <p:nvSpPr>
          <p:cNvPr id="3" name="Platshållare för sidfot 4"/>
          <p:cNvSpPr>
            <a:spLocks noGrp="1"/>
          </p:cNvSpPr>
          <p:nvPr>
            <p:ph type="ftr" sz="quarter" idx="11"/>
          </p:nvPr>
        </p:nvSpPr>
        <p:spPr/>
        <p:txBody>
          <a:bodyPr/>
          <a:lstStyle>
            <a:lvl1pPr>
              <a:defRPr/>
            </a:lvl1pPr>
          </a:lstStyle>
          <a:p>
            <a:pPr>
              <a:defRPr/>
            </a:pPr>
            <a:endParaRPr lang="sv-SE">
              <a:solidFill>
                <a:srgbClr val="000000">
                  <a:tint val="75000"/>
                </a:srgbClr>
              </a:solidFill>
            </a:endParaRPr>
          </a:p>
        </p:txBody>
      </p:sp>
      <p:sp>
        <p:nvSpPr>
          <p:cNvPr id="4" name="Platshållare för bildnummer 5"/>
          <p:cNvSpPr>
            <a:spLocks noGrp="1"/>
          </p:cNvSpPr>
          <p:nvPr>
            <p:ph type="sldNum" sz="quarter" idx="12"/>
          </p:nvPr>
        </p:nvSpPr>
        <p:spPr/>
        <p:txBody>
          <a:bodyPr/>
          <a:lstStyle>
            <a:lvl1pPr>
              <a:defRPr/>
            </a:lvl1pPr>
          </a:lstStyle>
          <a:p>
            <a:pPr>
              <a:defRPr/>
            </a:pPr>
            <a:fld id="{CF5D62F5-7AB9-46E7-8E3B-A5301F37564B}" type="slidenum">
              <a:rPr lang="sv-SE">
                <a:solidFill>
                  <a:srgbClr val="000000">
                    <a:tint val="75000"/>
                  </a:srgbClr>
                </a:solidFill>
              </a:rPr>
              <a:pPr>
                <a:defRPr/>
              </a:pPr>
              <a:t>‹#›</a:t>
            </a:fld>
            <a:endParaRPr lang="sv-SE">
              <a:solidFill>
                <a:srgbClr val="000000">
                  <a:tint val="75000"/>
                </a:srgbClr>
              </a:solidFill>
            </a:endParaRPr>
          </a:p>
        </p:txBody>
      </p:sp>
    </p:spTree>
    <p:extLst>
      <p:ext uri="{BB962C8B-B14F-4D97-AF65-F5344CB8AC3E}">
        <p14:creationId xmlns:p14="http://schemas.microsoft.com/office/powerpoint/2010/main" val="24413966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ellansida, kapitelsida">
    <p:spTree>
      <p:nvGrpSpPr>
        <p:cNvPr id="1" name=""/>
        <p:cNvGrpSpPr/>
        <p:nvPr/>
      </p:nvGrpSpPr>
      <p:grpSpPr>
        <a:xfrm>
          <a:off x="0" y="0"/>
          <a:ext cx="0" cy="0"/>
          <a:chOff x="0" y="0"/>
          <a:chExt cx="0" cy="0"/>
        </a:xfrm>
      </p:grpSpPr>
      <p:pic>
        <p:nvPicPr>
          <p:cNvPr id="3" name="Bildobjekt 19"/>
          <p:cNvPicPr>
            <a:picLocks noChangeAspect="1"/>
          </p:cNvPicPr>
          <p:nvPr/>
        </p:nvPicPr>
        <p:blipFill>
          <a:blip r:embed="rId2">
            <a:extLst>
              <a:ext uri="{28A0092B-C50C-407E-A947-70E740481C1C}">
                <a14:useLocalDpi xmlns:a14="http://schemas.microsoft.com/office/drawing/2010/main" val="0"/>
              </a:ext>
            </a:extLst>
          </a:blip>
          <a:srcRect l="1518" t="14345" r="1518" b="2032"/>
          <a:stretch>
            <a:fillRect/>
          </a:stretch>
        </p:blipFill>
        <p:spPr bwMode="auto">
          <a:xfrm>
            <a:off x="-9525" y="880114"/>
            <a:ext cx="9144000" cy="597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Bildobjekt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3175" y="2160270"/>
            <a:ext cx="1517650" cy="54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objekt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3175" y="5029200"/>
            <a:ext cx="1517650" cy="54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ubrik 1"/>
          <p:cNvSpPr>
            <a:spLocks noGrp="1"/>
          </p:cNvSpPr>
          <p:nvPr>
            <p:ph type="title"/>
          </p:nvPr>
        </p:nvSpPr>
        <p:spPr>
          <a:xfrm>
            <a:off x="468325" y="3601996"/>
            <a:ext cx="8207375" cy="561486"/>
          </a:xfrm>
        </p:spPr>
        <p:txBody>
          <a:bodyPr/>
          <a:lstStyle>
            <a:lvl1pPr algn="ctr">
              <a:defRPr sz="2800" b="1">
                <a:solidFill>
                  <a:schemeClr val="tx1"/>
                </a:solidFill>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20323333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Kontaktuppgifter1">
    <p:spTree>
      <p:nvGrpSpPr>
        <p:cNvPr id="1" name=""/>
        <p:cNvGrpSpPr/>
        <p:nvPr/>
      </p:nvGrpSpPr>
      <p:grpSpPr>
        <a:xfrm>
          <a:off x="0" y="0"/>
          <a:ext cx="0" cy="0"/>
          <a:chOff x="0" y="0"/>
          <a:chExt cx="0" cy="0"/>
        </a:xfrm>
      </p:grpSpPr>
      <p:sp>
        <p:nvSpPr>
          <p:cNvPr id="5" name="Picture Placeholder 1"/>
          <p:cNvSpPr>
            <a:spLocks noGrp="1"/>
          </p:cNvSpPr>
          <p:nvPr>
            <p:ph type="pic" idx="16"/>
          </p:nvPr>
        </p:nvSpPr>
        <p:spPr>
          <a:xfrm>
            <a:off x="755667" y="2016090"/>
            <a:ext cx="1583095" cy="2810267"/>
          </a:xfrm>
        </p:spPr>
      </p:sp>
      <p:sp>
        <p:nvSpPr>
          <p:cNvPr id="6" name="Content Placeholder 2"/>
          <p:cNvSpPr>
            <a:spLocks noGrp="1"/>
          </p:cNvSpPr>
          <p:nvPr>
            <p:ph sz="half" idx="1"/>
          </p:nvPr>
        </p:nvSpPr>
        <p:spPr>
          <a:xfrm>
            <a:off x="2986817" y="2018599"/>
            <a:ext cx="4690123" cy="2202790"/>
          </a:xfrm>
        </p:spPr>
        <p:txBody>
          <a:bodyPr/>
          <a:lstStyle>
            <a:lvl1pPr marL="0" indent="0">
              <a:spcBef>
                <a:spcPts val="0"/>
              </a:spcBef>
              <a:spcAft>
                <a:spcPts val="0"/>
              </a:spcAft>
              <a:buFont typeface="Arial" panose="020B0604020202020204" pitchFamily="34" charset="0"/>
              <a:buNone/>
              <a:defRPr>
                <a:solidFill>
                  <a:schemeClr val="tx1"/>
                </a:solidFill>
              </a:defRPr>
            </a:lvl1pPr>
          </a:lstStyle>
          <a:p>
            <a:pPr lvl="0"/>
            <a:r>
              <a:rPr lang="sv-SE" smtClean="0"/>
              <a:t>Klicka här för att ändra format på bakgrundstexten</a:t>
            </a:r>
          </a:p>
        </p:txBody>
      </p:sp>
      <p:sp>
        <p:nvSpPr>
          <p:cNvPr id="7" name="Platshållare för innehåll 5"/>
          <p:cNvSpPr>
            <a:spLocks noGrp="1"/>
          </p:cNvSpPr>
          <p:nvPr>
            <p:ph sz="half" idx="17"/>
          </p:nvPr>
        </p:nvSpPr>
        <p:spPr>
          <a:xfrm>
            <a:off x="749167" y="5669680"/>
            <a:ext cx="7916996" cy="740555"/>
          </a:xfrm>
        </p:spPr>
        <p:txBody>
          <a:bodyPr>
            <a:noAutofit/>
          </a:bodyPr>
          <a:lstStyle>
            <a:lvl1pPr marL="0" indent="0">
              <a:spcBef>
                <a:spcPts val="0"/>
              </a:spcBef>
              <a:spcAft>
                <a:spcPts val="0"/>
              </a:spcAft>
              <a:buNone/>
              <a:defRPr sz="1300">
                <a:solidFill>
                  <a:schemeClr val="tx1"/>
                </a:solidFill>
              </a:defRPr>
            </a:lvl1pPr>
          </a:lstStyle>
          <a:p>
            <a:pPr lvl="0"/>
            <a:r>
              <a:rPr lang="sv-SE" smtClean="0"/>
              <a:t>Klicka här för att ändra format på bakgrundstexten</a:t>
            </a:r>
          </a:p>
        </p:txBody>
      </p:sp>
      <p:sp>
        <p:nvSpPr>
          <p:cNvPr id="8" name="Platshållare för datum 3"/>
          <p:cNvSpPr>
            <a:spLocks noGrp="1"/>
          </p:cNvSpPr>
          <p:nvPr>
            <p:ph type="dt" sz="half" idx="18"/>
          </p:nvPr>
        </p:nvSpPr>
        <p:spPr/>
        <p:txBody>
          <a:bodyPr/>
          <a:lstStyle>
            <a:lvl1pPr>
              <a:defRPr/>
            </a:lvl1pPr>
          </a:lstStyle>
          <a:p>
            <a:pPr>
              <a:defRPr/>
            </a:pPr>
            <a:endParaRPr lang="sv-SE" dirty="0">
              <a:solidFill>
                <a:srgbClr val="000000">
                  <a:tint val="75000"/>
                </a:srgbClr>
              </a:solidFill>
            </a:endParaRPr>
          </a:p>
        </p:txBody>
      </p:sp>
      <p:sp>
        <p:nvSpPr>
          <p:cNvPr id="9" name="Platshållare för sidfot 4"/>
          <p:cNvSpPr>
            <a:spLocks noGrp="1"/>
          </p:cNvSpPr>
          <p:nvPr>
            <p:ph type="ftr" sz="quarter" idx="19"/>
          </p:nvPr>
        </p:nvSpPr>
        <p:spPr/>
        <p:txBody>
          <a:bodyPr/>
          <a:lstStyle>
            <a:lvl1pPr>
              <a:defRPr/>
            </a:lvl1pPr>
          </a:lstStyle>
          <a:p>
            <a:pPr>
              <a:defRPr/>
            </a:pPr>
            <a:endParaRPr lang="sv-SE">
              <a:solidFill>
                <a:srgbClr val="000000">
                  <a:tint val="75000"/>
                </a:srgbClr>
              </a:solidFill>
            </a:endParaRPr>
          </a:p>
        </p:txBody>
      </p:sp>
      <p:sp>
        <p:nvSpPr>
          <p:cNvPr id="10" name="Platshållare för bildnummer 5"/>
          <p:cNvSpPr>
            <a:spLocks noGrp="1"/>
          </p:cNvSpPr>
          <p:nvPr>
            <p:ph type="sldNum" sz="quarter" idx="20"/>
          </p:nvPr>
        </p:nvSpPr>
        <p:spPr/>
        <p:txBody>
          <a:bodyPr/>
          <a:lstStyle>
            <a:lvl1pPr>
              <a:defRPr/>
            </a:lvl1pPr>
          </a:lstStyle>
          <a:p>
            <a:pPr>
              <a:defRPr/>
            </a:pPr>
            <a:fld id="{F397CDAA-1BE8-437B-BB0A-F8EE8C45B1EF}" type="slidenum">
              <a:rPr lang="sv-SE">
                <a:solidFill>
                  <a:srgbClr val="000000">
                    <a:tint val="75000"/>
                  </a:srgbClr>
                </a:solidFill>
              </a:rPr>
              <a:pPr>
                <a:defRPr/>
              </a:pPr>
              <a:t>‹#›</a:t>
            </a:fld>
            <a:endParaRPr lang="sv-SE">
              <a:solidFill>
                <a:srgbClr val="000000">
                  <a:tint val="75000"/>
                </a:srgbClr>
              </a:solidFill>
            </a:endParaRPr>
          </a:p>
        </p:txBody>
      </p:sp>
    </p:spTree>
    <p:extLst>
      <p:ext uri="{BB962C8B-B14F-4D97-AF65-F5344CB8AC3E}">
        <p14:creationId xmlns:p14="http://schemas.microsoft.com/office/powerpoint/2010/main" val="24186356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Kontaktuppgifter2">
    <p:spTree>
      <p:nvGrpSpPr>
        <p:cNvPr id="1" name=""/>
        <p:cNvGrpSpPr/>
        <p:nvPr/>
      </p:nvGrpSpPr>
      <p:grpSpPr>
        <a:xfrm>
          <a:off x="0" y="0"/>
          <a:ext cx="0" cy="0"/>
          <a:chOff x="0" y="0"/>
          <a:chExt cx="0" cy="0"/>
        </a:xfrm>
      </p:grpSpPr>
      <p:sp>
        <p:nvSpPr>
          <p:cNvPr id="5" name="Picture Placeholder 1"/>
          <p:cNvSpPr>
            <a:spLocks noGrp="1"/>
          </p:cNvSpPr>
          <p:nvPr>
            <p:ph type="pic" idx="16"/>
          </p:nvPr>
        </p:nvSpPr>
        <p:spPr>
          <a:xfrm>
            <a:off x="748540" y="1300586"/>
            <a:ext cx="990000" cy="1779840"/>
          </a:xfrm>
        </p:spPr>
      </p:sp>
      <p:sp>
        <p:nvSpPr>
          <p:cNvPr id="6" name="Picture Placeholder 2"/>
          <p:cNvSpPr>
            <a:spLocks noGrp="1"/>
          </p:cNvSpPr>
          <p:nvPr>
            <p:ph type="pic" idx="18"/>
          </p:nvPr>
        </p:nvSpPr>
        <p:spPr>
          <a:xfrm>
            <a:off x="748540" y="3292529"/>
            <a:ext cx="990000" cy="1779840"/>
          </a:xfrm>
        </p:spPr>
      </p:sp>
      <p:sp>
        <p:nvSpPr>
          <p:cNvPr id="7" name="Content Placeholder 3"/>
          <p:cNvSpPr>
            <a:spLocks noGrp="1"/>
          </p:cNvSpPr>
          <p:nvPr>
            <p:ph sz="half" idx="1"/>
          </p:nvPr>
        </p:nvSpPr>
        <p:spPr>
          <a:xfrm>
            <a:off x="2125152" y="1300872"/>
            <a:ext cx="5219156" cy="1480056"/>
          </a:xfrm>
        </p:spPr>
        <p:txBody>
          <a:bodyPr>
            <a:normAutofit/>
          </a:bodyPr>
          <a:lstStyle>
            <a:lvl1pPr marL="0" indent="0">
              <a:spcBef>
                <a:spcPts val="0"/>
              </a:spcBef>
              <a:spcAft>
                <a:spcPts val="0"/>
              </a:spcAft>
              <a:buNone/>
              <a:defRPr sz="1400">
                <a:solidFill>
                  <a:schemeClr val="tx1"/>
                </a:solidFill>
              </a:defRPr>
            </a:lvl1pPr>
          </a:lstStyle>
          <a:p>
            <a:pPr lvl="0"/>
            <a:r>
              <a:rPr lang="sv-SE" smtClean="0"/>
              <a:t>Klicka här för att ändra format på bakgrundstexten</a:t>
            </a:r>
          </a:p>
        </p:txBody>
      </p:sp>
      <p:sp>
        <p:nvSpPr>
          <p:cNvPr id="8" name="Content Placeholder 5"/>
          <p:cNvSpPr>
            <a:spLocks noGrp="1"/>
          </p:cNvSpPr>
          <p:nvPr>
            <p:ph sz="half" idx="20"/>
          </p:nvPr>
        </p:nvSpPr>
        <p:spPr>
          <a:xfrm>
            <a:off x="2120672" y="3299386"/>
            <a:ext cx="5223636" cy="1480056"/>
          </a:xfrm>
        </p:spPr>
        <p:txBody>
          <a:bodyPr>
            <a:normAutofit/>
          </a:bodyPr>
          <a:lstStyle>
            <a:lvl1pPr marL="0" indent="0">
              <a:spcBef>
                <a:spcPts val="0"/>
              </a:spcBef>
              <a:spcAft>
                <a:spcPts val="0"/>
              </a:spcAft>
              <a:buNone/>
              <a:defRPr sz="1400">
                <a:solidFill>
                  <a:schemeClr val="tx1"/>
                </a:solidFill>
              </a:defRPr>
            </a:lvl1pPr>
          </a:lstStyle>
          <a:p>
            <a:pPr lvl="0"/>
            <a:r>
              <a:rPr lang="sv-SE" smtClean="0"/>
              <a:t>Klicka här för att ändra format på bakgrundstexten</a:t>
            </a:r>
          </a:p>
        </p:txBody>
      </p:sp>
      <p:sp>
        <p:nvSpPr>
          <p:cNvPr id="9" name="Platshållare för innehåll 5"/>
          <p:cNvSpPr>
            <a:spLocks noGrp="1"/>
          </p:cNvSpPr>
          <p:nvPr>
            <p:ph sz="half" idx="17"/>
          </p:nvPr>
        </p:nvSpPr>
        <p:spPr>
          <a:xfrm>
            <a:off x="749167" y="5669680"/>
            <a:ext cx="7916996" cy="740555"/>
          </a:xfrm>
        </p:spPr>
        <p:txBody>
          <a:bodyPr>
            <a:noAutofit/>
          </a:bodyPr>
          <a:lstStyle>
            <a:lvl1pPr marL="0" indent="0">
              <a:spcBef>
                <a:spcPts val="0"/>
              </a:spcBef>
              <a:spcAft>
                <a:spcPts val="0"/>
              </a:spcAft>
              <a:buNone/>
              <a:defRPr sz="1300">
                <a:solidFill>
                  <a:schemeClr val="tx1"/>
                </a:solidFill>
              </a:defRPr>
            </a:lvl1pPr>
          </a:lstStyle>
          <a:p>
            <a:pPr lvl="0"/>
            <a:r>
              <a:rPr lang="sv-SE" smtClean="0"/>
              <a:t>Klicka här för att ändra format på bakgrundstexten</a:t>
            </a:r>
          </a:p>
        </p:txBody>
      </p:sp>
      <p:sp>
        <p:nvSpPr>
          <p:cNvPr id="10" name="Platshållare för datum 3"/>
          <p:cNvSpPr>
            <a:spLocks noGrp="1"/>
          </p:cNvSpPr>
          <p:nvPr>
            <p:ph type="dt" sz="half" idx="21"/>
          </p:nvPr>
        </p:nvSpPr>
        <p:spPr/>
        <p:txBody>
          <a:bodyPr/>
          <a:lstStyle>
            <a:lvl1pPr>
              <a:defRPr/>
            </a:lvl1pPr>
          </a:lstStyle>
          <a:p>
            <a:pPr>
              <a:defRPr/>
            </a:pPr>
            <a:endParaRPr lang="sv-SE" dirty="0">
              <a:solidFill>
                <a:srgbClr val="000000">
                  <a:tint val="75000"/>
                </a:srgbClr>
              </a:solidFill>
            </a:endParaRPr>
          </a:p>
        </p:txBody>
      </p:sp>
      <p:sp>
        <p:nvSpPr>
          <p:cNvPr id="11" name="Platshållare för sidfot 4"/>
          <p:cNvSpPr>
            <a:spLocks noGrp="1"/>
          </p:cNvSpPr>
          <p:nvPr>
            <p:ph type="ftr" sz="quarter" idx="22"/>
          </p:nvPr>
        </p:nvSpPr>
        <p:spPr/>
        <p:txBody>
          <a:bodyPr/>
          <a:lstStyle>
            <a:lvl1pPr>
              <a:defRPr/>
            </a:lvl1pPr>
          </a:lstStyle>
          <a:p>
            <a:pPr>
              <a:defRPr/>
            </a:pPr>
            <a:endParaRPr lang="sv-SE">
              <a:solidFill>
                <a:srgbClr val="000000">
                  <a:tint val="75000"/>
                </a:srgbClr>
              </a:solidFill>
            </a:endParaRPr>
          </a:p>
        </p:txBody>
      </p:sp>
      <p:sp>
        <p:nvSpPr>
          <p:cNvPr id="12" name="Platshållare för bildnummer 5"/>
          <p:cNvSpPr>
            <a:spLocks noGrp="1"/>
          </p:cNvSpPr>
          <p:nvPr>
            <p:ph type="sldNum" sz="quarter" idx="23"/>
          </p:nvPr>
        </p:nvSpPr>
        <p:spPr/>
        <p:txBody>
          <a:bodyPr/>
          <a:lstStyle>
            <a:lvl1pPr>
              <a:defRPr/>
            </a:lvl1pPr>
          </a:lstStyle>
          <a:p>
            <a:pPr>
              <a:defRPr/>
            </a:pPr>
            <a:fld id="{B3394DDF-8D5A-47CC-9192-0BEB482F5015}" type="slidenum">
              <a:rPr lang="sv-SE">
                <a:solidFill>
                  <a:srgbClr val="000000">
                    <a:tint val="75000"/>
                  </a:srgbClr>
                </a:solidFill>
              </a:rPr>
              <a:pPr>
                <a:defRPr/>
              </a:pPr>
              <a:t>‹#›</a:t>
            </a:fld>
            <a:endParaRPr lang="sv-SE">
              <a:solidFill>
                <a:srgbClr val="000000">
                  <a:tint val="75000"/>
                </a:srgbClr>
              </a:solidFill>
            </a:endParaRPr>
          </a:p>
        </p:txBody>
      </p:sp>
    </p:spTree>
    <p:extLst>
      <p:ext uri="{BB962C8B-B14F-4D97-AF65-F5344CB8AC3E}">
        <p14:creationId xmlns:p14="http://schemas.microsoft.com/office/powerpoint/2010/main" val="27744530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En textruta (punktlista)">
    <p:spTree>
      <p:nvGrpSpPr>
        <p:cNvPr id="1" name=""/>
        <p:cNvGrpSpPr/>
        <p:nvPr/>
      </p:nvGrpSpPr>
      <p:grpSpPr>
        <a:xfrm>
          <a:off x="0" y="0"/>
          <a:ext cx="0" cy="0"/>
          <a:chOff x="0" y="0"/>
          <a:chExt cx="0" cy="0"/>
        </a:xfrm>
      </p:grpSpPr>
      <p:sp>
        <p:nvSpPr>
          <p:cNvPr id="7" name="Platshållare för innehåll 2"/>
          <p:cNvSpPr>
            <a:spLocks noGrp="1"/>
          </p:cNvSpPr>
          <p:nvPr>
            <p:ph idx="1"/>
          </p:nvPr>
        </p:nvSpPr>
        <p:spPr>
          <a:xfrm>
            <a:off x="374650" y="1892830"/>
            <a:ext cx="8229600" cy="3987800"/>
          </a:xfrm>
          <a:prstGeom prst="rect">
            <a:avLst/>
          </a:prstGeom>
        </p:spPr>
        <p:txBody>
          <a:bodyPr>
            <a:normAutofit/>
          </a:bodyPr>
          <a:lstStyle>
            <a:lvl1pPr marL="293688" indent="-293688" algn="l" rtl="0" eaLnBrk="0" fontAlgn="base" hangingPunct="0">
              <a:spcBef>
                <a:spcPct val="20000"/>
              </a:spcBef>
              <a:spcAft>
                <a:spcPct val="0"/>
              </a:spcAft>
              <a:buClr>
                <a:srgbClr val="0096DC"/>
              </a:buClr>
              <a:buSzPct val="100000"/>
              <a:defRPr lang="sv-SE" sz="1600" dirty="0" smtClean="0">
                <a:solidFill>
                  <a:schemeClr val="tx1"/>
                </a:solidFill>
                <a:latin typeface="Calibri"/>
                <a:ea typeface="ヒラギノ角ゴ Pro W3" pitchFamily="-108" charset="-128"/>
                <a:cs typeface="Calibri"/>
              </a:defRPr>
            </a:lvl1pPr>
            <a:lvl2pPr marL="542925" indent="-258763" algn="l" rtl="0" eaLnBrk="0" fontAlgn="base" hangingPunct="0">
              <a:spcBef>
                <a:spcPct val="20000"/>
              </a:spcBef>
              <a:spcAft>
                <a:spcPct val="0"/>
              </a:spcAft>
              <a:buClr>
                <a:srgbClr val="0096DC"/>
              </a:buClr>
              <a:buSzPct val="100000"/>
              <a:defRPr lang="sv-SE" sz="1500" dirty="0" smtClean="0">
                <a:solidFill>
                  <a:schemeClr val="tx1"/>
                </a:solidFill>
                <a:latin typeface="Calibri"/>
                <a:ea typeface="ヒラギノ角ゴ Pro W3" pitchFamily="-108" charset="-128"/>
                <a:cs typeface="Calibri"/>
              </a:defRPr>
            </a:lvl2pPr>
            <a:lvl3pPr marL="801688" indent="-249238" algn="l" rtl="0" eaLnBrk="0" fontAlgn="base" hangingPunct="0">
              <a:spcBef>
                <a:spcPct val="20000"/>
              </a:spcBef>
              <a:spcAft>
                <a:spcPct val="0"/>
              </a:spcAft>
              <a:buClr>
                <a:srgbClr val="0096DC"/>
              </a:buClr>
              <a:buSzPct val="100000"/>
              <a:tabLst/>
              <a:defRPr lang="sv-SE" sz="1400" dirty="0" smtClean="0">
                <a:solidFill>
                  <a:schemeClr val="tx1"/>
                </a:solidFill>
                <a:latin typeface="Calibri"/>
                <a:ea typeface="ヒラギノ角ゴ Pro W3" pitchFamily="-108" charset="-128"/>
                <a:cs typeface="Calibri"/>
              </a:defRPr>
            </a:lvl3pPr>
            <a:lvl4pPr marL="1069975" indent="-258763" algn="l" rtl="0" eaLnBrk="0" fontAlgn="base" hangingPunct="0">
              <a:spcBef>
                <a:spcPct val="20000"/>
              </a:spcBef>
              <a:spcAft>
                <a:spcPct val="0"/>
              </a:spcAft>
              <a:buClr>
                <a:srgbClr val="0096DC"/>
              </a:buClr>
              <a:buSzPct val="100000"/>
              <a:defRPr lang="sv-SE" sz="1300" dirty="0" smtClean="0">
                <a:solidFill>
                  <a:schemeClr val="tx1"/>
                </a:solidFill>
                <a:latin typeface="Calibri"/>
                <a:ea typeface="ヒラギノ角ゴ Pro W3" pitchFamily="-108" charset="-128"/>
                <a:cs typeface="Calibri"/>
              </a:defRPr>
            </a:lvl4pPr>
            <a:lvl5pPr marL="1363663" indent="-285750" algn="l" rtl="0" eaLnBrk="0" fontAlgn="base" hangingPunct="0">
              <a:spcBef>
                <a:spcPct val="20000"/>
              </a:spcBef>
              <a:spcAft>
                <a:spcPct val="0"/>
              </a:spcAft>
              <a:buClr>
                <a:srgbClr val="0096DC"/>
              </a:buClr>
              <a:buSzPct val="100000"/>
              <a:defRPr lang="sv-SE" sz="1200" dirty="0">
                <a:solidFill>
                  <a:schemeClr val="tx1"/>
                </a:solidFill>
                <a:latin typeface="Calibri"/>
                <a:ea typeface="ヒラギノ角ゴ Pro W3" pitchFamily="-108" charset="-128"/>
                <a:cs typeface="Calibri"/>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rubrik 1"/>
          <p:cNvSpPr>
            <a:spLocks noGrp="1"/>
          </p:cNvSpPr>
          <p:nvPr>
            <p:ph type="title"/>
          </p:nvPr>
        </p:nvSpPr>
        <p:spPr bwMode="auto">
          <a:xfrm>
            <a:off x="651177" y="1073154"/>
            <a:ext cx="8062912" cy="80856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dirty="0" smtClean="0"/>
              <a:t>Klicka här för att ändra format</a:t>
            </a:r>
          </a:p>
        </p:txBody>
      </p:sp>
      <p:sp>
        <p:nvSpPr>
          <p:cNvPr id="4" name="Platshållare för datum 1"/>
          <p:cNvSpPr>
            <a:spLocks noGrp="1"/>
          </p:cNvSpPr>
          <p:nvPr>
            <p:ph type="dt" sz="half" idx="10"/>
          </p:nvPr>
        </p:nvSpPr>
        <p:spPr>
          <a:ln/>
        </p:spPr>
        <p:txBody>
          <a:bodyPr/>
          <a:lstStyle>
            <a:lvl1pPr>
              <a:defRPr/>
            </a:lvl1pPr>
          </a:lstStyle>
          <a:p>
            <a:pPr>
              <a:defRPr/>
            </a:pPr>
            <a:endParaRPr>
              <a:solidFill>
                <a:srgbClr val="000000">
                  <a:tint val="75000"/>
                </a:srgbClr>
              </a:solidFill>
            </a:endParaRPr>
          </a:p>
        </p:txBody>
      </p:sp>
      <p:sp>
        <p:nvSpPr>
          <p:cNvPr id="6" name="Platshållare för sidfot 4"/>
          <p:cNvSpPr>
            <a:spLocks noGrp="1"/>
          </p:cNvSpPr>
          <p:nvPr>
            <p:ph type="ftr" sz="quarter" idx="11"/>
          </p:nvPr>
        </p:nvSpPr>
        <p:spPr/>
        <p:txBody>
          <a:bodyPr/>
          <a:lstStyle>
            <a:lvl1pPr>
              <a:defRPr/>
            </a:lvl1pPr>
          </a:lstStyle>
          <a:p>
            <a:pPr>
              <a:defRPr/>
            </a:pPr>
            <a:endParaRPr>
              <a:solidFill>
                <a:srgbClr val="000000">
                  <a:tint val="75000"/>
                </a:srgbClr>
              </a:solidFill>
            </a:endParaRPr>
          </a:p>
        </p:txBody>
      </p:sp>
      <p:sp>
        <p:nvSpPr>
          <p:cNvPr id="8" name="Rectangle 4"/>
          <p:cNvSpPr>
            <a:spLocks noGrp="1" noChangeArrowheads="1"/>
          </p:cNvSpPr>
          <p:nvPr>
            <p:ph type="sldNum" sz="quarter" idx="12"/>
          </p:nvPr>
        </p:nvSpPr>
        <p:spPr>
          <a:ln/>
        </p:spPr>
        <p:txBody>
          <a:bodyPr/>
          <a:lstStyle>
            <a:lvl1pPr>
              <a:defRPr/>
            </a:lvl1pPr>
          </a:lstStyle>
          <a:p>
            <a:pPr>
              <a:defRPr/>
            </a:pPr>
            <a:fld id="{85C7CD34-80AF-49B1-A861-16622B4AB3EF}" type="slidenum">
              <a:rPr lang="sv-SE">
                <a:solidFill>
                  <a:srgbClr val="000000">
                    <a:tint val="75000"/>
                  </a:srgbClr>
                </a:solidFill>
              </a:rPr>
              <a:pPr>
                <a:defRPr/>
              </a:pPr>
              <a:t>‹#›</a:t>
            </a:fld>
            <a:endParaRPr lang="sv-SE" dirty="0">
              <a:solidFill>
                <a:srgbClr val="000000">
                  <a:tint val="75000"/>
                </a:srgbClr>
              </a:solidFill>
            </a:endParaRPr>
          </a:p>
        </p:txBody>
      </p:sp>
    </p:spTree>
    <p:extLst>
      <p:ext uri="{BB962C8B-B14F-4D97-AF65-F5344CB8AC3E}">
        <p14:creationId xmlns:p14="http://schemas.microsoft.com/office/powerpoint/2010/main" val="19901529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En textruta (EJ punktlista)">
    <p:spTree>
      <p:nvGrpSpPr>
        <p:cNvPr id="1" name=""/>
        <p:cNvGrpSpPr/>
        <p:nvPr/>
      </p:nvGrpSpPr>
      <p:grpSpPr>
        <a:xfrm>
          <a:off x="0" y="0"/>
          <a:ext cx="0" cy="0"/>
          <a:chOff x="0" y="0"/>
          <a:chExt cx="0" cy="0"/>
        </a:xfrm>
      </p:grpSpPr>
      <p:sp>
        <p:nvSpPr>
          <p:cNvPr id="10" name="Platshållare för innehåll 2"/>
          <p:cNvSpPr>
            <a:spLocks noGrp="1"/>
          </p:cNvSpPr>
          <p:nvPr>
            <p:ph idx="1"/>
          </p:nvPr>
        </p:nvSpPr>
        <p:spPr>
          <a:xfrm>
            <a:off x="639890" y="1892830"/>
            <a:ext cx="8108574" cy="3987800"/>
          </a:xfrm>
          <a:prstGeom prst="rect">
            <a:avLst/>
          </a:prstGeom>
        </p:spPr>
        <p:txBody>
          <a:bodyPr>
            <a:normAutofit/>
          </a:bodyPr>
          <a:lstStyle>
            <a:lvl1pPr marL="0" indent="-293688" algn="l" rtl="0" eaLnBrk="0" fontAlgn="base" hangingPunct="0">
              <a:spcBef>
                <a:spcPct val="20000"/>
              </a:spcBef>
              <a:spcAft>
                <a:spcPct val="0"/>
              </a:spcAft>
              <a:buClr>
                <a:srgbClr val="0096DC"/>
              </a:buClr>
              <a:buSzPct val="100000"/>
              <a:buNone/>
              <a:defRPr lang="sv-SE" sz="1600" dirty="0" smtClean="0">
                <a:solidFill>
                  <a:schemeClr val="tx1"/>
                </a:solidFill>
                <a:latin typeface="Calibri"/>
                <a:ea typeface="ヒラギノ角ゴ Pro W3" pitchFamily="-108" charset="-128"/>
                <a:cs typeface="Calibri"/>
              </a:defRPr>
            </a:lvl1pPr>
            <a:lvl2pPr marL="542925" indent="-258763" algn="l" rtl="0" eaLnBrk="0" fontAlgn="base" hangingPunct="0">
              <a:spcBef>
                <a:spcPct val="20000"/>
              </a:spcBef>
              <a:spcAft>
                <a:spcPct val="0"/>
              </a:spcAft>
              <a:buClr>
                <a:srgbClr val="0096DC"/>
              </a:buClr>
              <a:buSzPct val="100000"/>
              <a:buNone/>
              <a:defRPr lang="sv-SE" sz="1500" dirty="0" smtClean="0">
                <a:solidFill>
                  <a:schemeClr val="tx1"/>
                </a:solidFill>
                <a:latin typeface="Calibri"/>
                <a:ea typeface="ヒラギノ角ゴ Pro W3" pitchFamily="-108" charset="-128"/>
                <a:cs typeface="Calibri"/>
              </a:defRPr>
            </a:lvl2pPr>
            <a:lvl3pPr marL="801688" indent="-249238" algn="l" rtl="0" eaLnBrk="0" fontAlgn="base" hangingPunct="0">
              <a:spcBef>
                <a:spcPct val="20000"/>
              </a:spcBef>
              <a:spcAft>
                <a:spcPct val="0"/>
              </a:spcAft>
              <a:buClr>
                <a:srgbClr val="0096DC"/>
              </a:buClr>
              <a:buSzPct val="100000"/>
              <a:buNone/>
              <a:tabLst/>
              <a:defRPr lang="sv-SE" sz="1400" dirty="0" smtClean="0">
                <a:solidFill>
                  <a:schemeClr val="tx1"/>
                </a:solidFill>
                <a:latin typeface="Calibri"/>
                <a:ea typeface="ヒラギノ角ゴ Pro W3" pitchFamily="-108" charset="-128"/>
                <a:cs typeface="Calibri"/>
              </a:defRPr>
            </a:lvl3pPr>
            <a:lvl4pPr marL="1069975" indent="-258763" algn="l" rtl="0" eaLnBrk="0" fontAlgn="base" hangingPunct="0">
              <a:spcBef>
                <a:spcPct val="20000"/>
              </a:spcBef>
              <a:spcAft>
                <a:spcPct val="0"/>
              </a:spcAft>
              <a:buClr>
                <a:srgbClr val="0096DC"/>
              </a:buClr>
              <a:buSzPct val="100000"/>
              <a:buNone/>
              <a:defRPr lang="sv-SE" sz="1300" dirty="0" smtClean="0">
                <a:solidFill>
                  <a:schemeClr val="tx1"/>
                </a:solidFill>
                <a:latin typeface="Calibri"/>
                <a:ea typeface="ヒラギノ角ゴ Pro W3" pitchFamily="-108" charset="-128"/>
                <a:cs typeface="Calibri"/>
              </a:defRPr>
            </a:lvl4pPr>
            <a:lvl5pPr marL="1363663" indent="-285750" algn="l" rtl="0" eaLnBrk="0" fontAlgn="base" hangingPunct="0">
              <a:spcBef>
                <a:spcPct val="20000"/>
              </a:spcBef>
              <a:spcAft>
                <a:spcPct val="0"/>
              </a:spcAft>
              <a:buClr>
                <a:srgbClr val="0096DC"/>
              </a:buClr>
              <a:buSzPct val="100000"/>
              <a:buNone/>
              <a:defRPr lang="sv-SE" sz="1200" dirty="0">
                <a:solidFill>
                  <a:schemeClr val="tx1"/>
                </a:solidFill>
                <a:latin typeface="Calibri"/>
                <a:ea typeface="ヒラギノ角ゴ Pro W3" pitchFamily="-108" charset="-128"/>
                <a:cs typeface="Calibri"/>
              </a:defRPr>
            </a:lvl5pPr>
          </a:lstStyle>
          <a:p>
            <a:pPr lvl="0"/>
            <a:r>
              <a:rPr lang="en-US" dirty="0" smtClean="0"/>
              <a:t>Click to edit Master text styles</a:t>
            </a:r>
          </a:p>
        </p:txBody>
      </p:sp>
      <p:sp>
        <p:nvSpPr>
          <p:cNvPr id="11" name="Platshållare för rubrik 1"/>
          <p:cNvSpPr>
            <a:spLocks noGrp="1"/>
          </p:cNvSpPr>
          <p:nvPr>
            <p:ph type="title"/>
          </p:nvPr>
        </p:nvSpPr>
        <p:spPr bwMode="auto">
          <a:xfrm>
            <a:off x="651177" y="1073154"/>
            <a:ext cx="8062912" cy="80856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dirty="0" smtClean="0"/>
              <a:t>Klicka här för att ändra format</a:t>
            </a:r>
          </a:p>
        </p:txBody>
      </p:sp>
      <p:sp>
        <p:nvSpPr>
          <p:cNvPr id="4" name="Platshållare för datum 1"/>
          <p:cNvSpPr>
            <a:spLocks noGrp="1"/>
          </p:cNvSpPr>
          <p:nvPr>
            <p:ph type="dt" sz="half" idx="10"/>
          </p:nvPr>
        </p:nvSpPr>
        <p:spPr>
          <a:ln/>
        </p:spPr>
        <p:txBody>
          <a:bodyPr/>
          <a:lstStyle>
            <a:lvl1pPr>
              <a:defRPr/>
            </a:lvl1pPr>
          </a:lstStyle>
          <a:p>
            <a:pPr>
              <a:defRPr/>
            </a:pPr>
            <a:endParaRPr>
              <a:solidFill>
                <a:srgbClr val="000000">
                  <a:tint val="75000"/>
                </a:srgbClr>
              </a:solidFill>
            </a:endParaRPr>
          </a:p>
        </p:txBody>
      </p:sp>
      <p:sp>
        <p:nvSpPr>
          <p:cNvPr id="5" name="Platshållare för sidfot 4"/>
          <p:cNvSpPr>
            <a:spLocks noGrp="1"/>
          </p:cNvSpPr>
          <p:nvPr>
            <p:ph type="ftr" sz="quarter" idx="11"/>
          </p:nvPr>
        </p:nvSpPr>
        <p:spPr/>
        <p:txBody>
          <a:bodyPr/>
          <a:lstStyle>
            <a:lvl1pPr>
              <a:defRPr/>
            </a:lvl1pPr>
          </a:lstStyle>
          <a:p>
            <a:pPr>
              <a:defRPr/>
            </a:pPr>
            <a:endParaRPr>
              <a:solidFill>
                <a:srgbClr val="000000">
                  <a:tint val="75000"/>
                </a:srgbClr>
              </a:solidFill>
            </a:endParaRPr>
          </a:p>
        </p:txBody>
      </p:sp>
      <p:sp>
        <p:nvSpPr>
          <p:cNvPr id="6" name="Rectangle 4"/>
          <p:cNvSpPr>
            <a:spLocks noGrp="1" noChangeArrowheads="1"/>
          </p:cNvSpPr>
          <p:nvPr>
            <p:ph type="sldNum" sz="quarter" idx="12"/>
          </p:nvPr>
        </p:nvSpPr>
        <p:spPr>
          <a:ln/>
        </p:spPr>
        <p:txBody>
          <a:bodyPr/>
          <a:lstStyle>
            <a:lvl1pPr>
              <a:defRPr/>
            </a:lvl1pPr>
          </a:lstStyle>
          <a:p>
            <a:pPr>
              <a:defRPr/>
            </a:pPr>
            <a:fld id="{65DC3DF2-E3E8-4CAC-A294-394F67AAD792}" type="slidenum">
              <a:rPr lang="sv-SE">
                <a:solidFill>
                  <a:srgbClr val="000000">
                    <a:tint val="75000"/>
                  </a:srgbClr>
                </a:solidFill>
              </a:rPr>
              <a:pPr>
                <a:defRPr/>
              </a:pPr>
              <a:t>‹#›</a:t>
            </a:fld>
            <a:endParaRPr lang="sv-SE" dirty="0">
              <a:solidFill>
                <a:srgbClr val="000000">
                  <a:tint val="75000"/>
                </a:srgbClr>
              </a:solidFill>
            </a:endParaRPr>
          </a:p>
        </p:txBody>
      </p:sp>
    </p:spTree>
    <p:extLst>
      <p:ext uri="{BB962C8B-B14F-4D97-AF65-F5344CB8AC3E}">
        <p14:creationId xmlns:p14="http://schemas.microsoft.com/office/powerpoint/2010/main" val="20172192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4" name="Bildobjekt 19"/>
          <p:cNvPicPr>
            <a:picLocks noChangeAspect="1"/>
          </p:cNvPicPr>
          <p:nvPr/>
        </p:nvPicPr>
        <p:blipFill>
          <a:blip r:embed="rId2">
            <a:extLst>
              <a:ext uri="{28A0092B-C50C-407E-A947-70E740481C1C}">
                <a14:useLocalDpi xmlns:a14="http://schemas.microsoft.com/office/drawing/2010/main" val="0"/>
              </a:ext>
            </a:extLst>
          </a:blip>
          <a:srcRect t="12077" b="5899"/>
          <a:stretch>
            <a:fillRect/>
          </a:stretch>
        </p:blipFill>
        <p:spPr bwMode="auto">
          <a:xfrm>
            <a:off x="0" y="880114"/>
            <a:ext cx="9144000" cy="597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ktangel 19"/>
          <p:cNvSpPr/>
          <p:nvPr/>
        </p:nvSpPr>
        <p:spPr>
          <a:xfrm>
            <a:off x="0" y="880114"/>
            <a:ext cx="4572000" cy="597789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srgbClr val="FFFFFF"/>
              </a:solidFill>
            </a:endParaRPr>
          </a:p>
        </p:txBody>
      </p:sp>
      <p:pic>
        <p:nvPicPr>
          <p:cNvPr id="6" name="Platshållare för bild 8"/>
          <p:cNvPicPr>
            <a:picLocks noChangeAspect="1"/>
          </p:cNvPicPr>
          <p:nvPr/>
        </p:nvPicPr>
        <p:blipFill>
          <a:blip r:embed="rId3" cstate="print">
            <a:extLst>
              <a:ext uri="{28A0092B-C50C-407E-A947-70E740481C1C}">
                <a14:useLocalDpi xmlns:a14="http://schemas.microsoft.com/office/drawing/2010/main" val="0"/>
              </a:ext>
            </a:extLst>
          </a:blip>
          <a:srcRect l="-2084" t="-6612" r="-2425" b="-4880"/>
          <a:stretch>
            <a:fillRect/>
          </a:stretch>
        </p:blipFill>
        <p:spPr bwMode="auto">
          <a:xfrm>
            <a:off x="112713" y="855346"/>
            <a:ext cx="8966200" cy="5918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latshållare för innehåll 2"/>
          <p:cNvSpPr>
            <a:spLocks noGrp="1"/>
          </p:cNvSpPr>
          <p:nvPr>
            <p:ph sz="half" idx="13"/>
          </p:nvPr>
        </p:nvSpPr>
        <p:spPr>
          <a:xfrm>
            <a:off x="827584" y="3818578"/>
            <a:ext cx="3600400" cy="1252206"/>
          </a:xfrm>
        </p:spPr>
        <p:txBody>
          <a:bodyPr>
            <a:normAutofit/>
          </a:bodyPr>
          <a:lstStyle>
            <a:lvl1pPr marL="0" indent="0">
              <a:spcBef>
                <a:spcPts val="200"/>
              </a:spcBef>
              <a:spcAft>
                <a:spcPts val="200"/>
              </a:spcAft>
              <a:buNone/>
              <a:defRPr sz="1600" b="1" baseline="0">
                <a:solidFill>
                  <a:schemeClr val="bg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vl6pPr>
              <a:defRPr sz="1800"/>
            </a:lvl6pPr>
            <a:lvl7pPr>
              <a:defRPr sz="1800"/>
            </a:lvl7pPr>
            <a:lvl8pPr>
              <a:defRPr sz="1800"/>
            </a:lvl8pPr>
            <a:lvl9pPr>
              <a:defRPr sz="1800"/>
            </a:lvl9pPr>
          </a:lstStyle>
          <a:p>
            <a:pPr lvl="0"/>
            <a:r>
              <a:rPr lang="sv-SE" smtClean="0"/>
              <a:t>Klicka här för att ändra format på bakgrundstexten</a:t>
            </a:r>
          </a:p>
        </p:txBody>
      </p:sp>
      <p:sp>
        <p:nvSpPr>
          <p:cNvPr id="11" name="Rubrik 1"/>
          <p:cNvSpPr>
            <a:spLocks noGrp="1"/>
          </p:cNvSpPr>
          <p:nvPr>
            <p:ph type="title"/>
          </p:nvPr>
        </p:nvSpPr>
        <p:spPr>
          <a:xfrm>
            <a:off x="827584" y="2343305"/>
            <a:ext cx="3600400" cy="1252800"/>
          </a:xfrm>
        </p:spPr>
        <p:txBody>
          <a:bodyPr/>
          <a:lstStyle>
            <a:lvl1pPr algn="l">
              <a:defRPr sz="2800" b="1" baseline="0">
                <a:solidFill>
                  <a:schemeClr val="bg1"/>
                </a:solidFill>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32408145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pic>
        <p:nvPicPr>
          <p:cNvPr id="4" name="Bildobjekt 19"/>
          <p:cNvPicPr>
            <a:picLocks noChangeAspect="1"/>
          </p:cNvPicPr>
          <p:nvPr/>
        </p:nvPicPr>
        <p:blipFill>
          <a:blip r:embed="rId2">
            <a:extLst>
              <a:ext uri="{28A0092B-C50C-407E-A947-70E740481C1C}">
                <a14:useLocalDpi xmlns:a14="http://schemas.microsoft.com/office/drawing/2010/main" val="0"/>
              </a:ext>
            </a:extLst>
          </a:blip>
          <a:srcRect t="12289" b="5753"/>
          <a:stretch>
            <a:fillRect/>
          </a:stretch>
        </p:blipFill>
        <p:spPr bwMode="auto">
          <a:xfrm>
            <a:off x="3207" y="880114"/>
            <a:ext cx="9140825" cy="597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ktangel 19"/>
          <p:cNvSpPr/>
          <p:nvPr/>
        </p:nvSpPr>
        <p:spPr>
          <a:xfrm>
            <a:off x="0" y="880114"/>
            <a:ext cx="4572000" cy="597789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srgbClr val="FFFFFF"/>
              </a:solidFill>
            </a:endParaRPr>
          </a:p>
        </p:txBody>
      </p:sp>
      <p:pic>
        <p:nvPicPr>
          <p:cNvPr id="6" name="Platshållare för bild 8"/>
          <p:cNvPicPr>
            <a:picLocks noChangeAspect="1"/>
          </p:cNvPicPr>
          <p:nvPr/>
        </p:nvPicPr>
        <p:blipFill>
          <a:blip r:embed="rId3" cstate="print">
            <a:extLst>
              <a:ext uri="{28A0092B-C50C-407E-A947-70E740481C1C}">
                <a14:useLocalDpi xmlns:a14="http://schemas.microsoft.com/office/drawing/2010/main" val="0"/>
              </a:ext>
            </a:extLst>
          </a:blip>
          <a:srcRect l="-2084" t="-6612" r="-2425" b="-4880"/>
          <a:stretch>
            <a:fillRect/>
          </a:stretch>
        </p:blipFill>
        <p:spPr bwMode="auto">
          <a:xfrm>
            <a:off x="112713" y="855346"/>
            <a:ext cx="8966200" cy="5918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latshållare för innehåll 2"/>
          <p:cNvSpPr>
            <a:spLocks noGrp="1"/>
          </p:cNvSpPr>
          <p:nvPr>
            <p:ph sz="half" idx="13"/>
          </p:nvPr>
        </p:nvSpPr>
        <p:spPr>
          <a:xfrm>
            <a:off x="827584" y="3818578"/>
            <a:ext cx="3600400" cy="1252206"/>
          </a:xfrm>
        </p:spPr>
        <p:txBody>
          <a:bodyPr>
            <a:normAutofit/>
          </a:bodyPr>
          <a:lstStyle>
            <a:lvl1pPr marL="0" indent="0">
              <a:spcBef>
                <a:spcPts val="200"/>
              </a:spcBef>
              <a:spcAft>
                <a:spcPts val="200"/>
              </a:spcAft>
              <a:buNone/>
              <a:defRPr sz="1600" b="1" baseline="0">
                <a:solidFill>
                  <a:schemeClr val="bg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vl6pPr>
              <a:defRPr sz="1800"/>
            </a:lvl6pPr>
            <a:lvl7pPr>
              <a:defRPr sz="1800"/>
            </a:lvl7pPr>
            <a:lvl8pPr>
              <a:defRPr sz="1800"/>
            </a:lvl8pPr>
            <a:lvl9pPr>
              <a:defRPr sz="1800"/>
            </a:lvl9pPr>
          </a:lstStyle>
          <a:p>
            <a:pPr lvl="0"/>
            <a:r>
              <a:rPr lang="sv-SE" smtClean="0"/>
              <a:t>Klicka här för att ändra format på bakgrundstexten</a:t>
            </a:r>
          </a:p>
        </p:txBody>
      </p:sp>
      <p:sp>
        <p:nvSpPr>
          <p:cNvPr id="11" name="Rubrik 1"/>
          <p:cNvSpPr>
            <a:spLocks noGrp="1"/>
          </p:cNvSpPr>
          <p:nvPr>
            <p:ph type="title"/>
          </p:nvPr>
        </p:nvSpPr>
        <p:spPr>
          <a:xfrm>
            <a:off x="827584" y="2343305"/>
            <a:ext cx="3600400" cy="1252800"/>
          </a:xfrm>
        </p:spPr>
        <p:txBody>
          <a:bodyPr/>
          <a:lstStyle>
            <a:lvl1pPr algn="l">
              <a:defRPr sz="2800" b="1" baseline="0">
                <a:solidFill>
                  <a:schemeClr val="bg1"/>
                </a:solidFill>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29107731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Rubrikbild">
    <p:spTree>
      <p:nvGrpSpPr>
        <p:cNvPr id="1" name=""/>
        <p:cNvGrpSpPr/>
        <p:nvPr/>
      </p:nvGrpSpPr>
      <p:grpSpPr>
        <a:xfrm>
          <a:off x="0" y="0"/>
          <a:ext cx="0" cy="0"/>
          <a:chOff x="0" y="0"/>
          <a:chExt cx="0" cy="0"/>
        </a:xfrm>
      </p:grpSpPr>
      <p:pic>
        <p:nvPicPr>
          <p:cNvPr id="4" name="Bildobjekt 19"/>
          <p:cNvPicPr>
            <a:picLocks noChangeAspect="1"/>
          </p:cNvPicPr>
          <p:nvPr/>
        </p:nvPicPr>
        <p:blipFill>
          <a:blip r:embed="rId2">
            <a:extLst>
              <a:ext uri="{28A0092B-C50C-407E-A947-70E740481C1C}">
                <a14:useLocalDpi xmlns:a14="http://schemas.microsoft.com/office/drawing/2010/main" val="0"/>
              </a:ext>
            </a:extLst>
          </a:blip>
          <a:srcRect t="4417" b="13943"/>
          <a:stretch>
            <a:fillRect/>
          </a:stretch>
        </p:blipFill>
        <p:spPr bwMode="auto">
          <a:xfrm>
            <a:off x="0" y="880114"/>
            <a:ext cx="9144000" cy="597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ktangel 19"/>
          <p:cNvSpPr/>
          <p:nvPr/>
        </p:nvSpPr>
        <p:spPr>
          <a:xfrm>
            <a:off x="0" y="880114"/>
            <a:ext cx="4572000" cy="597789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srgbClr val="FFFFFF"/>
              </a:solidFill>
            </a:endParaRPr>
          </a:p>
        </p:txBody>
      </p:sp>
      <p:pic>
        <p:nvPicPr>
          <p:cNvPr id="6" name="Platshållare för bild 8"/>
          <p:cNvPicPr>
            <a:picLocks noChangeAspect="1"/>
          </p:cNvPicPr>
          <p:nvPr/>
        </p:nvPicPr>
        <p:blipFill>
          <a:blip r:embed="rId3" cstate="print">
            <a:extLst>
              <a:ext uri="{28A0092B-C50C-407E-A947-70E740481C1C}">
                <a14:useLocalDpi xmlns:a14="http://schemas.microsoft.com/office/drawing/2010/main" val="0"/>
              </a:ext>
            </a:extLst>
          </a:blip>
          <a:srcRect l="-2084" t="-6612" r="-2425" b="-4880"/>
          <a:stretch>
            <a:fillRect/>
          </a:stretch>
        </p:blipFill>
        <p:spPr bwMode="auto">
          <a:xfrm>
            <a:off x="112713" y="855346"/>
            <a:ext cx="8966200" cy="5918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latshållare för innehåll 2"/>
          <p:cNvSpPr>
            <a:spLocks noGrp="1"/>
          </p:cNvSpPr>
          <p:nvPr>
            <p:ph sz="half" idx="13"/>
          </p:nvPr>
        </p:nvSpPr>
        <p:spPr>
          <a:xfrm>
            <a:off x="827584" y="3818578"/>
            <a:ext cx="3600400" cy="1252206"/>
          </a:xfrm>
        </p:spPr>
        <p:txBody>
          <a:bodyPr>
            <a:normAutofit/>
          </a:bodyPr>
          <a:lstStyle>
            <a:lvl1pPr marL="0" indent="0">
              <a:spcBef>
                <a:spcPts val="200"/>
              </a:spcBef>
              <a:spcAft>
                <a:spcPts val="200"/>
              </a:spcAft>
              <a:buNone/>
              <a:defRPr sz="1600" b="1" baseline="0">
                <a:solidFill>
                  <a:schemeClr val="bg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vl6pPr>
              <a:defRPr sz="1800"/>
            </a:lvl6pPr>
            <a:lvl7pPr>
              <a:defRPr sz="1800"/>
            </a:lvl7pPr>
            <a:lvl8pPr>
              <a:defRPr sz="1800"/>
            </a:lvl8pPr>
            <a:lvl9pPr>
              <a:defRPr sz="1800"/>
            </a:lvl9pPr>
          </a:lstStyle>
          <a:p>
            <a:pPr lvl="0"/>
            <a:r>
              <a:rPr lang="sv-SE" smtClean="0"/>
              <a:t>Klicka här för att ändra format på bakgrundstexten</a:t>
            </a:r>
          </a:p>
        </p:txBody>
      </p:sp>
      <p:sp>
        <p:nvSpPr>
          <p:cNvPr id="9" name="Rubrik 1"/>
          <p:cNvSpPr>
            <a:spLocks noGrp="1"/>
          </p:cNvSpPr>
          <p:nvPr>
            <p:ph type="title"/>
          </p:nvPr>
        </p:nvSpPr>
        <p:spPr>
          <a:xfrm>
            <a:off x="827584" y="2343305"/>
            <a:ext cx="3600400" cy="1252800"/>
          </a:xfrm>
        </p:spPr>
        <p:txBody>
          <a:bodyPr/>
          <a:lstStyle>
            <a:lvl1pPr algn="l">
              <a:defRPr sz="2800" b="1" baseline="0">
                <a:solidFill>
                  <a:schemeClr val="bg1"/>
                </a:solidFill>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9641288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Rubrikbild">
    <p:spTree>
      <p:nvGrpSpPr>
        <p:cNvPr id="1" name=""/>
        <p:cNvGrpSpPr/>
        <p:nvPr/>
      </p:nvGrpSpPr>
      <p:grpSpPr>
        <a:xfrm>
          <a:off x="0" y="0"/>
          <a:ext cx="0" cy="0"/>
          <a:chOff x="0" y="0"/>
          <a:chExt cx="0" cy="0"/>
        </a:xfrm>
      </p:grpSpPr>
      <p:pic>
        <p:nvPicPr>
          <p:cNvPr id="4" name="Bildobjekt 19"/>
          <p:cNvPicPr>
            <a:picLocks noChangeAspect="1"/>
          </p:cNvPicPr>
          <p:nvPr/>
        </p:nvPicPr>
        <p:blipFill>
          <a:blip r:embed="rId2" cstate="print">
            <a:extLst>
              <a:ext uri="{28A0092B-C50C-407E-A947-70E740481C1C}">
                <a14:useLocalDpi xmlns:a14="http://schemas.microsoft.com/office/drawing/2010/main" val="0"/>
              </a:ext>
            </a:extLst>
          </a:blip>
          <a:srcRect t="3674" b="14697"/>
          <a:stretch>
            <a:fillRect/>
          </a:stretch>
        </p:blipFill>
        <p:spPr bwMode="auto">
          <a:xfrm>
            <a:off x="0" y="880114"/>
            <a:ext cx="9144000" cy="597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ktangel 19"/>
          <p:cNvSpPr/>
          <p:nvPr/>
        </p:nvSpPr>
        <p:spPr>
          <a:xfrm>
            <a:off x="0" y="880114"/>
            <a:ext cx="4572000" cy="597789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srgbClr val="FFFFFF"/>
              </a:solidFill>
            </a:endParaRPr>
          </a:p>
        </p:txBody>
      </p:sp>
      <p:pic>
        <p:nvPicPr>
          <p:cNvPr id="6" name="Platshållare för bild 8"/>
          <p:cNvPicPr>
            <a:picLocks noChangeAspect="1"/>
          </p:cNvPicPr>
          <p:nvPr/>
        </p:nvPicPr>
        <p:blipFill>
          <a:blip r:embed="rId3" cstate="print">
            <a:extLst>
              <a:ext uri="{28A0092B-C50C-407E-A947-70E740481C1C}">
                <a14:useLocalDpi xmlns:a14="http://schemas.microsoft.com/office/drawing/2010/main" val="0"/>
              </a:ext>
            </a:extLst>
          </a:blip>
          <a:srcRect l="-2084" t="-6612" r="-2425" b="-4880"/>
          <a:stretch>
            <a:fillRect/>
          </a:stretch>
        </p:blipFill>
        <p:spPr bwMode="auto">
          <a:xfrm>
            <a:off x="112713" y="855346"/>
            <a:ext cx="8966200" cy="5918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latshållare för innehåll 2"/>
          <p:cNvSpPr>
            <a:spLocks noGrp="1"/>
          </p:cNvSpPr>
          <p:nvPr>
            <p:ph sz="half" idx="13"/>
          </p:nvPr>
        </p:nvSpPr>
        <p:spPr>
          <a:xfrm>
            <a:off x="827584" y="3818578"/>
            <a:ext cx="3600400" cy="1252206"/>
          </a:xfrm>
        </p:spPr>
        <p:txBody>
          <a:bodyPr>
            <a:normAutofit/>
          </a:bodyPr>
          <a:lstStyle>
            <a:lvl1pPr marL="0" indent="0">
              <a:spcBef>
                <a:spcPts val="200"/>
              </a:spcBef>
              <a:spcAft>
                <a:spcPts val="200"/>
              </a:spcAft>
              <a:buNone/>
              <a:defRPr sz="1600" b="1" baseline="0">
                <a:solidFill>
                  <a:schemeClr val="bg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vl6pPr>
              <a:defRPr sz="1800"/>
            </a:lvl6pPr>
            <a:lvl7pPr>
              <a:defRPr sz="1800"/>
            </a:lvl7pPr>
            <a:lvl8pPr>
              <a:defRPr sz="1800"/>
            </a:lvl8pPr>
            <a:lvl9pPr>
              <a:defRPr sz="1800"/>
            </a:lvl9pPr>
          </a:lstStyle>
          <a:p>
            <a:pPr lvl="0"/>
            <a:r>
              <a:rPr lang="sv-SE" smtClean="0"/>
              <a:t>Klicka här för att ändra format på bakgrundstexten</a:t>
            </a:r>
          </a:p>
        </p:txBody>
      </p:sp>
      <p:sp>
        <p:nvSpPr>
          <p:cNvPr id="11" name="Rubrik 1"/>
          <p:cNvSpPr>
            <a:spLocks noGrp="1"/>
          </p:cNvSpPr>
          <p:nvPr>
            <p:ph type="title"/>
          </p:nvPr>
        </p:nvSpPr>
        <p:spPr>
          <a:xfrm>
            <a:off x="827584" y="2343305"/>
            <a:ext cx="3600400" cy="1252800"/>
          </a:xfrm>
        </p:spPr>
        <p:txBody>
          <a:bodyPr/>
          <a:lstStyle>
            <a:lvl1pPr algn="l">
              <a:defRPr sz="2800" b="1" baseline="0">
                <a:solidFill>
                  <a:schemeClr val="bg1"/>
                </a:solidFill>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2719915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Rubrikbild">
    <p:spTree>
      <p:nvGrpSpPr>
        <p:cNvPr id="1" name=""/>
        <p:cNvGrpSpPr/>
        <p:nvPr/>
      </p:nvGrpSpPr>
      <p:grpSpPr>
        <a:xfrm>
          <a:off x="0" y="0"/>
          <a:ext cx="0" cy="0"/>
          <a:chOff x="0" y="0"/>
          <a:chExt cx="0" cy="0"/>
        </a:xfrm>
      </p:grpSpPr>
      <p:pic>
        <p:nvPicPr>
          <p:cNvPr id="4" name="Bildobjekt 19"/>
          <p:cNvPicPr>
            <a:picLocks noChangeAspect="1"/>
          </p:cNvPicPr>
          <p:nvPr/>
        </p:nvPicPr>
        <p:blipFill>
          <a:blip r:embed="rId2">
            <a:extLst>
              <a:ext uri="{28A0092B-C50C-407E-A947-70E740481C1C}">
                <a14:useLocalDpi xmlns:a14="http://schemas.microsoft.com/office/drawing/2010/main" val="0"/>
              </a:ext>
            </a:extLst>
          </a:blip>
          <a:srcRect l="790" r="764" b="19653"/>
          <a:stretch>
            <a:fillRect/>
          </a:stretch>
        </p:blipFill>
        <p:spPr bwMode="auto">
          <a:xfrm>
            <a:off x="0" y="880114"/>
            <a:ext cx="9144000" cy="597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ktangel 19"/>
          <p:cNvSpPr/>
          <p:nvPr/>
        </p:nvSpPr>
        <p:spPr>
          <a:xfrm>
            <a:off x="0" y="880114"/>
            <a:ext cx="4572000" cy="597789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srgbClr val="FFFFFF"/>
              </a:solidFill>
            </a:endParaRPr>
          </a:p>
        </p:txBody>
      </p:sp>
      <p:pic>
        <p:nvPicPr>
          <p:cNvPr id="6" name="Bildobjekt 21"/>
          <p:cNvPicPr preferRelativeResize="0">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513" y="1203964"/>
            <a:ext cx="8574087" cy="531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latshållare för innehåll 2"/>
          <p:cNvSpPr>
            <a:spLocks noGrp="1"/>
          </p:cNvSpPr>
          <p:nvPr>
            <p:ph sz="half" idx="13"/>
          </p:nvPr>
        </p:nvSpPr>
        <p:spPr>
          <a:xfrm>
            <a:off x="827584" y="3818578"/>
            <a:ext cx="3600400" cy="1252206"/>
          </a:xfrm>
        </p:spPr>
        <p:txBody>
          <a:bodyPr>
            <a:normAutofit/>
          </a:bodyPr>
          <a:lstStyle>
            <a:lvl1pPr marL="0" indent="0">
              <a:spcBef>
                <a:spcPts val="200"/>
              </a:spcBef>
              <a:spcAft>
                <a:spcPts val="200"/>
              </a:spcAft>
              <a:buNone/>
              <a:defRPr sz="1600" b="1" baseline="0">
                <a:solidFill>
                  <a:schemeClr val="bg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vl6pPr>
              <a:defRPr sz="1800"/>
            </a:lvl6pPr>
            <a:lvl7pPr>
              <a:defRPr sz="1800"/>
            </a:lvl7pPr>
            <a:lvl8pPr>
              <a:defRPr sz="1800"/>
            </a:lvl8pPr>
            <a:lvl9pPr>
              <a:defRPr sz="1800"/>
            </a:lvl9pPr>
          </a:lstStyle>
          <a:p>
            <a:pPr lvl="0"/>
            <a:r>
              <a:rPr lang="sv-SE" smtClean="0"/>
              <a:t>Klicka här för att ändra format på bakgrundstexten</a:t>
            </a:r>
          </a:p>
        </p:txBody>
      </p:sp>
      <p:sp>
        <p:nvSpPr>
          <p:cNvPr id="12" name="Rubrik 1"/>
          <p:cNvSpPr>
            <a:spLocks noGrp="1"/>
          </p:cNvSpPr>
          <p:nvPr>
            <p:ph type="title"/>
          </p:nvPr>
        </p:nvSpPr>
        <p:spPr>
          <a:xfrm>
            <a:off x="827584" y="2343305"/>
            <a:ext cx="3600400" cy="1252800"/>
          </a:xfrm>
        </p:spPr>
        <p:txBody>
          <a:bodyPr/>
          <a:lstStyle>
            <a:lvl1pPr algn="l">
              <a:defRPr sz="2800" b="1" baseline="0">
                <a:solidFill>
                  <a:schemeClr val="bg1"/>
                </a:solidFill>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31920543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Rubrikbild">
    <p:spTree>
      <p:nvGrpSpPr>
        <p:cNvPr id="1" name=""/>
        <p:cNvGrpSpPr/>
        <p:nvPr/>
      </p:nvGrpSpPr>
      <p:grpSpPr>
        <a:xfrm>
          <a:off x="0" y="0"/>
          <a:ext cx="0" cy="0"/>
          <a:chOff x="0" y="0"/>
          <a:chExt cx="0" cy="0"/>
        </a:xfrm>
      </p:grpSpPr>
      <p:pic>
        <p:nvPicPr>
          <p:cNvPr id="4" name="Bildobjekt 19"/>
          <p:cNvPicPr>
            <a:picLocks noChangeAspect="1"/>
          </p:cNvPicPr>
          <p:nvPr/>
        </p:nvPicPr>
        <p:blipFill>
          <a:blip r:embed="rId2">
            <a:extLst>
              <a:ext uri="{28A0092B-C50C-407E-A947-70E740481C1C}">
                <a14:useLocalDpi xmlns:a14="http://schemas.microsoft.com/office/drawing/2010/main" val="0"/>
              </a:ext>
            </a:extLst>
          </a:blip>
          <a:srcRect l="790" r="764" b="19653"/>
          <a:stretch>
            <a:fillRect/>
          </a:stretch>
        </p:blipFill>
        <p:spPr bwMode="auto">
          <a:xfrm>
            <a:off x="0" y="880114"/>
            <a:ext cx="9144000" cy="597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ktangel 19"/>
          <p:cNvSpPr/>
          <p:nvPr/>
        </p:nvSpPr>
        <p:spPr>
          <a:xfrm>
            <a:off x="0" y="880114"/>
            <a:ext cx="4572000" cy="597789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srgbClr val="FFFFFF"/>
              </a:solidFill>
            </a:endParaRPr>
          </a:p>
        </p:txBody>
      </p:sp>
      <p:pic>
        <p:nvPicPr>
          <p:cNvPr id="6" name="Bildobjekt 21"/>
          <p:cNvPicPr preferRelativeResize="0">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538" y="1203964"/>
            <a:ext cx="8574087" cy="531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latshållare för innehåll 2"/>
          <p:cNvSpPr>
            <a:spLocks noGrp="1"/>
          </p:cNvSpPr>
          <p:nvPr>
            <p:ph sz="half" idx="13"/>
          </p:nvPr>
        </p:nvSpPr>
        <p:spPr>
          <a:xfrm>
            <a:off x="827584" y="3818578"/>
            <a:ext cx="3600400" cy="1252206"/>
          </a:xfrm>
        </p:spPr>
        <p:txBody>
          <a:bodyPr>
            <a:normAutofit/>
          </a:bodyPr>
          <a:lstStyle>
            <a:lvl1pPr marL="0" indent="0">
              <a:spcBef>
                <a:spcPts val="200"/>
              </a:spcBef>
              <a:spcAft>
                <a:spcPts val="200"/>
              </a:spcAft>
              <a:buNone/>
              <a:defRPr sz="1600" b="1" baseline="0">
                <a:solidFill>
                  <a:schemeClr val="bg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vl6pPr>
              <a:defRPr sz="1800"/>
            </a:lvl6pPr>
            <a:lvl7pPr>
              <a:defRPr sz="1800"/>
            </a:lvl7pPr>
            <a:lvl8pPr>
              <a:defRPr sz="1800"/>
            </a:lvl8pPr>
            <a:lvl9pPr>
              <a:defRPr sz="1800"/>
            </a:lvl9pPr>
          </a:lstStyle>
          <a:p>
            <a:pPr lvl="0"/>
            <a:r>
              <a:rPr lang="sv-SE" smtClean="0"/>
              <a:t>Klicka här för att ändra format på bakgrundstexten</a:t>
            </a:r>
          </a:p>
        </p:txBody>
      </p:sp>
      <p:sp>
        <p:nvSpPr>
          <p:cNvPr id="12" name="Rubrik 1"/>
          <p:cNvSpPr>
            <a:spLocks noGrp="1"/>
          </p:cNvSpPr>
          <p:nvPr>
            <p:ph type="title"/>
          </p:nvPr>
        </p:nvSpPr>
        <p:spPr>
          <a:xfrm>
            <a:off x="827584" y="2343305"/>
            <a:ext cx="3600400" cy="1252800"/>
          </a:xfrm>
        </p:spPr>
        <p:txBody>
          <a:bodyPr/>
          <a:lstStyle>
            <a:lvl1pPr algn="l">
              <a:defRPr sz="2800" b="1" baseline="0">
                <a:solidFill>
                  <a:schemeClr val="bg1"/>
                </a:solidFill>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21925343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p:cNvSpPr>
            <a:spLocks noGrp="1"/>
          </p:cNvSpPr>
          <p:nvPr>
            <p:ph type="title"/>
          </p:nvPr>
        </p:nvSpPr>
        <p:spPr>
          <a:xfrm>
            <a:off x="468312" y="1442086"/>
            <a:ext cx="8207376" cy="561486"/>
          </a:xfrm>
        </p:spPr>
        <p:txBody>
          <a:bodyPr/>
          <a:lstStyle>
            <a:lvl1pPr>
              <a:defRPr sz="2000" b="1">
                <a:solidFill>
                  <a:schemeClr val="tx1"/>
                </a:solidFill>
              </a:defRPr>
            </a:lvl1pPr>
          </a:lstStyle>
          <a:p>
            <a:r>
              <a:rPr lang="sv-SE" dirty="0" smtClean="0"/>
              <a:t>Klicka här för att ändra format</a:t>
            </a:r>
            <a:endParaRPr lang="sv-SE" dirty="0"/>
          </a:p>
        </p:txBody>
      </p:sp>
      <p:sp>
        <p:nvSpPr>
          <p:cNvPr id="8" name="Platshållare för innehåll 2"/>
          <p:cNvSpPr>
            <a:spLocks noGrp="1"/>
          </p:cNvSpPr>
          <p:nvPr>
            <p:ph sz="half" idx="1"/>
          </p:nvPr>
        </p:nvSpPr>
        <p:spPr>
          <a:xfrm>
            <a:off x="467544" y="2132526"/>
            <a:ext cx="8208144" cy="4192235"/>
          </a:xfrm>
        </p:spPr>
        <p:txBody>
          <a:bodyPr>
            <a:normAutofit/>
          </a:bodyPr>
          <a:lstStyle>
            <a:lvl1pPr marL="285750" indent="-285750">
              <a:buFont typeface="Arial" panose="020B0604020202020204" pitchFamily="34" charset="0"/>
              <a:buChar char="•"/>
              <a:tabLst>
                <a:tab pos="284400" algn="l"/>
              </a:tabLst>
              <a:defRPr sz="1400">
                <a:solidFill>
                  <a:schemeClr val="tx1"/>
                </a:solidFill>
              </a:defRPr>
            </a:lvl1pPr>
            <a:lvl2pPr marL="568800" indent="-284400">
              <a:spcBef>
                <a:spcPts val="200"/>
              </a:spcBef>
              <a:spcAft>
                <a:spcPts val="200"/>
              </a:spcAft>
              <a:buFont typeface="Calibri" panose="020F0502020204030204" pitchFamily="34" charset="0"/>
              <a:buChar char="–"/>
              <a:tabLst/>
              <a:defRPr sz="1200">
                <a:solidFill>
                  <a:schemeClr val="tx1"/>
                </a:solidFill>
              </a:defRPr>
            </a:lvl2pPr>
            <a:lvl3pPr marL="853200" indent="-284400">
              <a:spcBef>
                <a:spcPts val="200"/>
              </a:spcBef>
              <a:spcAft>
                <a:spcPts val="200"/>
              </a:spcAft>
              <a:buFont typeface="Calibri" panose="020F0502020204030204" pitchFamily="34" charset="0"/>
              <a:buChar char="–"/>
              <a:defRPr sz="1200">
                <a:solidFill>
                  <a:schemeClr val="tx1"/>
                </a:solidFill>
              </a:defRPr>
            </a:lvl3pPr>
            <a:lvl4pPr marL="1137600" indent="-284400">
              <a:spcBef>
                <a:spcPts val="200"/>
              </a:spcBef>
              <a:spcAft>
                <a:spcPts val="200"/>
              </a:spcAft>
              <a:buFont typeface="Calibri" panose="020F0502020204030204" pitchFamily="34" charset="0"/>
              <a:buChar char="»"/>
              <a:defRPr sz="1200">
                <a:solidFill>
                  <a:schemeClr val="tx1"/>
                </a:solidFill>
              </a:defRPr>
            </a:lvl4pPr>
            <a:lvl5pPr marL="1422000" indent="-284400">
              <a:spcBef>
                <a:spcPts val="200"/>
              </a:spcBef>
              <a:spcAft>
                <a:spcPts val="200"/>
              </a:spcAft>
              <a:buFont typeface="Arial" panose="020B0604020202020204" pitchFamily="34" charset="0"/>
              <a:buChar char="•"/>
              <a:defRPr sz="1200">
                <a:solidFill>
                  <a:schemeClr val="tx1"/>
                </a:solidFill>
              </a:defRPr>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lvl1pPr>
              <a:defRPr/>
            </a:lvl1pPr>
          </a:lstStyle>
          <a:p>
            <a:pPr>
              <a:defRPr/>
            </a:pPr>
            <a:endParaRPr lang="sv-SE" dirty="0">
              <a:solidFill>
                <a:srgbClr val="000000">
                  <a:tint val="75000"/>
                </a:srgbClr>
              </a:solidFill>
            </a:endParaRPr>
          </a:p>
        </p:txBody>
      </p:sp>
      <p:sp>
        <p:nvSpPr>
          <p:cNvPr id="5" name="Platshållare för sidfot 4"/>
          <p:cNvSpPr>
            <a:spLocks noGrp="1"/>
          </p:cNvSpPr>
          <p:nvPr>
            <p:ph type="ftr" sz="quarter" idx="11"/>
          </p:nvPr>
        </p:nvSpPr>
        <p:spPr/>
        <p:txBody>
          <a:bodyPr/>
          <a:lstStyle>
            <a:lvl1pPr>
              <a:defRPr/>
            </a:lvl1pPr>
          </a:lstStyle>
          <a:p>
            <a:pPr>
              <a:defRPr/>
            </a:pPr>
            <a:endParaRPr lang="sv-SE">
              <a:solidFill>
                <a:srgbClr val="000000">
                  <a:tint val="75000"/>
                </a:srgbClr>
              </a:solidFill>
            </a:endParaRPr>
          </a:p>
        </p:txBody>
      </p:sp>
      <p:sp>
        <p:nvSpPr>
          <p:cNvPr id="6" name="Platshållare för bildnummer 5"/>
          <p:cNvSpPr>
            <a:spLocks noGrp="1"/>
          </p:cNvSpPr>
          <p:nvPr>
            <p:ph type="sldNum" sz="quarter" idx="12"/>
          </p:nvPr>
        </p:nvSpPr>
        <p:spPr/>
        <p:txBody>
          <a:bodyPr/>
          <a:lstStyle>
            <a:lvl1pPr>
              <a:defRPr/>
            </a:lvl1pPr>
          </a:lstStyle>
          <a:p>
            <a:pPr>
              <a:defRPr/>
            </a:pPr>
            <a:fld id="{CC6647B8-7B16-4B7F-B66E-29039040CCD8}" type="slidenum">
              <a:rPr lang="sv-SE">
                <a:solidFill>
                  <a:srgbClr val="000000">
                    <a:tint val="75000"/>
                  </a:srgbClr>
                </a:solidFill>
              </a:rPr>
              <a:pPr>
                <a:defRPr/>
              </a:pPr>
              <a:t>‹#›</a:t>
            </a:fld>
            <a:endParaRPr lang="sv-SE">
              <a:solidFill>
                <a:srgbClr val="000000">
                  <a:tint val="75000"/>
                </a:srgbClr>
              </a:solidFill>
            </a:endParaRPr>
          </a:p>
        </p:txBody>
      </p:sp>
    </p:spTree>
    <p:extLst>
      <p:ext uri="{BB962C8B-B14F-4D97-AF65-F5344CB8AC3E}">
        <p14:creationId xmlns:p14="http://schemas.microsoft.com/office/powerpoint/2010/main" val="22806875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Rubrik och innehåll_numrerad">
    <p:spTree>
      <p:nvGrpSpPr>
        <p:cNvPr id="1" name=""/>
        <p:cNvGrpSpPr/>
        <p:nvPr/>
      </p:nvGrpSpPr>
      <p:grpSpPr>
        <a:xfrm>
          <a:off x="0" y="0"/>
          <a:ext cx="0" cy="0"/>
          <a:chOff x="0" y="0"/>
          <a:chExt cx="0" cy="0"/>
        </a:xfrm>
      </p:grpSpPr>
      <p:sp>
        <p:nvSpPr>
          <p:cNvPr id="7" name="Rubrik 1"/>
          <p:cNvSpPr>
            <a:spLocks noGrp="1"/>
          </p:cNvSpPr>
          <p:nvPr>
            <p:ph type="title"/>
          </p:nvPr>
        </p:nvSpPr>
        <p:spPr>
          <a:xfrm>
            <a:off x="468312" y="1442086"/>
            <a:ext cx="8207376" cy="561486"/>
          </a:xfrm>
        </p:spPr>
        <p:txBody>
          <a:bodyPr/>
          <a:lstStyle>
            <a:lvl1pPr>
              <a:defRPr sz="2000" b="1">
                <a:solidFill>
                  <a:schemeClr val="tx1"/>
                </a:solidFill>
              </a:defRPr>
            </a:lvl1pPr>
          </a:lstStyle>
          <a:p>
            <a:r>
              <a:rPr lang="sv-SE" dirty="0" smtClean="0"/>
              <a:t>Klicka här för att ändra format</a:t>
            </a:r>
            <a:endParaRPr lang="sv-SE" dirty="0"/>
          </a:p>
        </p:txBody>
      </p:sp>
      <p:sp>
        <p:nvSpPr>
          <p:cNvPr id="8" name="Platshållare för innehåll 2"/>
          <p:cNvSpPr>
            <a:spLocks noGrp="1"/>
          </p:cNvSpPr>
          <p:nvPr>
            <p:ph sz="half" idx="1"/>
          </p:nvPr>
        </p:nvSpPr>
        <p:spPr>
          <a:xfrm>
            <a:off x="467544" y="2132526"/>
            <a:ext cx="8208144" cy="4192235"/>
          </a:xfrm>
        </p:spPr>
        <p:txBody>
          <a:bodyPr>
            <a:normAutofit/>
          </a:bodyPr>
          <a:lstStyle>
            <a:lvl1pPr marL="284400" indent="-284400">
              <a:buFont typeface="+mj-lt"/>
              <a:buAutoNum type="arabicPeriod"/>
              <a:tabLst>
                <a:tab pos="284400" algn="l"/>
              </a:tabLst>
              <a:defRPr sz="1400">
                <a:solidFill>
                  <a:schemeClr val="tx1"/>
                </a:solidFill>
              </a:defRPr>
            </a:lvl1pPr>
            <a:lvl2pPr marL="568800" indent="-284400">
              <a:spcBef>
                <a:spcPts val="200"/>
              </a:spcBef>
              <a:spcAft>
                <a:spcPts val="200"/>
              </a:spcAft>
              <a:buFont typeface="+mj-lt"/>
              <a:buAutoNum type="alphaLcParenR"/>
              <a:tabLst/>
              <a:defRPr sz="1200">
                <a:solidFill>
                  <a:schemeClr val="tx1"/>
                </a:solidFill>
              </a:defRPr>
            </a:lvl2pPr>
            <a:lvl3pPr marL="854550" indent="-285750">
              <a:spcBef>
                <a:spcPts val="200"/>
              </a:spcBef>
              <a:spcAft>
                <a:spcPts val="200"/>
              </a:spcAft>
              <a:buFont typeface="+mj-lt"/>
              <a:buAutoNum type="romanLcPeriod"/>
              <a:defRPr sz="1200">
                <a:solidFill>
                  <a:schemeClr val="tx1"/>
                </a:solidFill>
              </a:defRPr>
            </a:lvl3pPr>
            <a:lvl4pPr marL="1137600" indent="-284400">
              <a:spcBef>
                <a:spcPts val="200"/>
              </a:spcBef>
              <a:spcAft>
                <a:spcPts val="200"/>
              </a:spcAft>
              <a:buFont typeface="Calibri" panose="020F0502020204030204" pitchFamily="34" charset="0"/>
              <a:buChar char="»"/>
              <a:defRPr sz="1200">
                <a:solidFill>
                  <a:schemeClr val="tx1"/>
                </a:solidFill>
              </a:defRPr>
            </a:lvl4pPr>
            <a:lvl5pPr marL="1422000" indent="-284400">
              <a:spcBef>
                <a:spcPts val="200"/>
              </a:spcBef>
              <a:spcAft>
                <a:spcPts val="200"/>
              </a:spcAft>
              <a:buFont typeface="Arial" panose="020B0604020202020204" pitchFamily="34" charset="0"/>
              <a:buChar char="•"/>
              <a:defRPr sz="1200">
                <a:solidFill>
                  <a:schemeClr val="tx1"/>
                </a:solidFill>
              </a:defRPr>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lvl1pPr>
              <a:defRPr/>
            </a:lvl1pPr>
          </a:lstStyle>
          <a:p>
            <a:pPr>
              <a:defRPr/>
            </a:pPr>
            <a:endParaRPr lang="sv-SE" dirty="0">
              <a:solidFill>
                <a:srgbClr val="000000">
                  <a:tint val="75000"/>
                </a:srgbClr>
              </a:solidFill>
            </a:endParaRPr>
          </a:p>
        </p:txBody>
      </p:sp>
      <p:sp>
        <p:nvSpPr>
          <p:cNvPr id="5" name="Platshållare för sidfot 4"/>
          <p:cNvSpPr>
            <a:spLocks noGrp="1"/>
          </p:cNvSpPr>
          <p:nvPr>
            <p:ph type="ftr" sz="quarter" idx="11"/>
          </p:nvPr>
        </p:nvSpPr>
        <p:spPr/>
        <p:txBody>
          <a:bodyPr/>
          <a:lstStyle>
            <a:lvl1pPr>
              <a:defRPr/>
            </a:lvl1pPr>
          </a:lstStyle>
          <a:p>
            <a:pPr>
              <a:defRPr/>
            </a:pPr>
            <a:endParaRPr lang="sv-SE">
              <a:solidFill>
                <a:srgbClr val="000000">
                  <a:tint val="75000"/>
                </a:srgbClr>
              </a:solidFill>
            </a:endParaRPr>
          </a:p>
        </p:txBody>
      </p:sp>
      <p:sp>
        <p:nvSpPr>
          <p:cNvPr id="6" name="Platshållare för bildnummer 5"/>
          <p:cNvSpPr>
            <a:spLocks noGrp="1"/>
          </p:cNvSpPr>
          <p:nvPr>
            <p:ph type="sldNum" sz="quarter" idx="12"/>
          </p:nvPr>
        </p:nvSpPr>
        <p:spPr/>
        <p:txBody>
          <a:bodyPr/>
          <a:lstStyle>
            <a:lvl1pPr>
              <a:defRPr/>
            </a:lvl1pPr>
          </a:lstStyle>
          <a:p>
            <a:pPr>
              <a:defRPr/>
            </a:pPr>
            <a:fld id="{A3B9937B-7286-4664-9049-E60C40E850AA}" type="slidenum">
              <a:rPr lang="sv-SE">
                <a:solidFill>
                  <a:srgbClr val="000000">
                    <a:tint val="75000"/>
                  </a:srgbClr>
                </a:solidFill>
              </a:rPr>
              <a:pPr>
                <a:defRPr/>
              </a:pPr>
              <a:t>‹#›</a:t>
            </a:fld>
            <a:endParaRPr lang="sv-SE">
              <a:solidFill>
                <a:srgbClr val="000000">
                  <a:tint val="75000"/>
                </a:srgbClr>
              </a:solidFill>
            </a:endParaRPr>
          </a:p>
        </p:txBody>
      </p:sp>
    </p:spTree>
    <p:extLst>
      <p:ext uri="{BB962C8B-B14F-4D97-AF65-F5344CB8AC3E}">
        <p14:creationId xmlns:p14="http://schemas.microsoft.com/office/powerpoint/2010/main" val="7149932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ruta + bild">
    <p:spTree>
      <p:nvGrpSpPr>
        <p:cNvPr id="1" name=""/>
        <p:cNvGrpSpPr/>
        <p:nvPr/>
      </p:nvGrpSpPr>
      <p:grpSpPr>
        <a:xfrm>
          <a:off x="0" y="0"/>
          <a:ext cx="0" cy="0"/>
          <a:chOff x="0" y="0"/>
          <a:chExt cx="0" cy="0"/>
        </a:xfrm>
      </p:grpSpPr>
      <p:sp>
        <p:nvSpPr>
          <p:cNvPr id="5" name="TextBox 7"/>
          <p:cNvSpPr txBox="1">
            <a:spLocks noChangeArrowheads="1"/>
          </p:cNvSpPr>
          <p:nvPr/>
        </p:nvSpPr>
        <p:spPr bwMode="auto">
          <a:xfrm>
            <a:off x="-1189038" y="1564007"/>
            <a:ext cx="108108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sv-SE" altLang="sv-SE" sz="1100" smtClean="0">
                <a:solidFill>
                  <a:srgbClr val="000000"/>
                </a:solidFill>
                <a:cs typeface="Arial" charset="0"/>
              </a:rPr>
              <a:t>För att lägga in bild, klicka på ikonen. Gå sedan in i mappen ”Bilder till PowerPoint” sedan mappen ”Bilder”</a:t>
            </a:r>
          </a:p>
        </p:txBody>
      </p:sp>
      <p:sp>
        <p:nvSpPr>
          <p:cNvPr id="2" name="Rubrik 1"/>
          <p:cNvSpPr>
            <a:spLocks noGrp="1"/>
          </p:cNvSpPr>
          <p:nvPr>
            <p:ph type="title"/>
          </p:nvPr>
        </p:nvSpPr>
        <p:spPr>
          <a:xfrm>
            <a:off x="468312" y="1442086"/>
            <a:ext cx="3995676" cy="561486"/>
          </a:xfrm>
        </p:spPr>
        <p:txBody>
          <a:bodyPr/>
          <a:lstStyle>
            <a:lvl1pPr>
              <a:defRPr sz="2000" b="1">
                <a:solidFill>
                  <a:schemeClr val="tx1"/>
                </a:solidFill>
              </a:defRPr>
            </a:lvl1pPr>
          </a:lstStyle>
          <a:p>
            <a:r>
              <a:rPr lang="sv-SE" dirty="0" smtClean="0"/>
              <a:t>Klicka här för att ändra format</a:t>
            </a:r>
            <a:endParaRPr lang="sv-SE" dirty="0"/>
          </a:p>
        </p:txBody>
      </p:sp>
      <p:sp>
        <p:nvSpPr>
          <p:cNvPr id="3" name="Platshållare för innehåll 2"/>
          <p:cNvSpPr>
            <a:spLocks noGrp="1"/>
          </p:cNvSpPr>
          <p:nvPr>
            <p:ph sz="half" idx="1"/>
          </p:nvPr>
        </p:nvSpPr>
        <p:spPr>
          <a:xfrm>
            <a:off x="467544" y="2132526"/>
            <a:ext cx="3744416" cy="4192235"/>
          </a:xfrm>
        </p:spPr>
        <p:txBody>
          <a:bodyPr>
            <a:normAutofit/>
          </a:bodyPr>
          <a:lstStyle>
            <a:lvl1pPr marL="285750" indent="-285750">
              <a:buFont typeface="Arial" panose="020B0604020202020204" pitchFamily="34" charset="0"/>
              <a:buChar char="•"/>
              <a:tabLst>
                <a:tab pos="284400" algn="l"/>
              </a:tabLst>
              <a:defRPr sz="1400">
                <a:solidFill>
                  <a:schemeClr val="tx1"/>
                </a:solidFill>
              </a:defRPr>
            </a:lvl1pPr>
            <a:lvl2pPr marL="568800" indent="-284400">
              <a:spcBef>
                <a:spcPts val="200"/>
              </a:spcBef>
              <a:spcAft>
                <a:spcPts val="200"/>
              </a:spcAft>
              <a:buFont typeface="Calibri" panose="020F0502020204030204" pitchFamily="34" charset="0"/>
              <a:buChar char="–"/>
              <a:defRPr lang="sv-SE" sz="1200" kern="1200" dirty="0" smtClean="0">
                <a:solidFill>
                  <a:schemeClr val="tx1"/>
                </a:solidFill>
                <a:latin typeface="+mn-lt"/>
                <a:ea typeface="+mn-ea"/>
                <a:cs typeface="+mn-cs"/>
              </a:defRPr>
            </a:lvl2pPr>
            <a:lvl3pPr marL="853200" indent="-284400">
              <a:spcBef>
                <a:spcPts val="200"/>
              </a:spcBef>
              <a:spcAft>
                <a:spcPts val="200"/>
              </a:spcAft>
              <a:buFont typeface="Calibri" panose="020F0502020204030204" pitchFamily="34" charset="0"/>
              <a:buChar char="–"/>
              <a:defRPr sz="1200">
                <a:solidFill>
                  <a:schemeClr val="tx1"/>
                </a:solidFill>
              </a:defRPr>
            </a:lvl3pPr>
            <a:lvl4pPr marL="1137600" indent="-284400">
              <a:spcBef>
                <a:spcPts val="200"/>
              </a:spcBef>
              <a:spcAft>
                <a:spcPts val="200"/>
              </a:spcAft>
              <a:buFont typeface="Calibri" panose="020F0502020204030204" pitchFamily="34" charset="0"/>
              <a:buChar char="»"/>
              <a:defRPr sz="1200">
                <a:solidFill>
                  <a:schemeClr val="tx1"/>
                </a:solidFill>
              </a:defRPr>
            </a:lvl4pPr>
            <a:lvl5pPr marL="1422000" indent="-284400">
              <a:spcBef>
                <a:spcPts val="200"/>
              </a:spcBef>
              <a:spcAft>
                <a:spcPts val="200"/>
              </a:spcAft>
              <a:buFont typeface="Arial" panose="020B0604020202020204" pitchFamily="34" charset="0"/>
              <a:buChar char="•"/>
              <a:defRPr sz="1200">
                <a:solidFill>
                  <a:schemeClr val="tx1"/>
                </a:solidFill>
              </a:defRPr>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2" name="Platshållare för bild 9"/>
          <p:cNvSpPr>
            <a:spLocks noGrp="1"/>
          </p:cNvSpPr>
          <p:nvPr>
            <p:ph type="pic" sz="quarter" idx="13"/>
          </p:nvPr>
        </p:nvSpPr>
        <p:spPr>
          <a:xfrm>
            <a:off x="4572000" y="880114"/>
            <a:ext cx="4572000" cy="5703570"/>
          </a:xfrm>
        </p:spPr>
        <p:txBody>
          <a:bodyPr rtlCol="0">
            <a:normAutofit/>
          </a:bodyPr>
          <a:lstStyle/>
          <a:p>
            <a:pPr lvl="0"/>
            <a:endParaRPr lang="sv-SE" noProof="0" dirty="0"/>
          </a:p>
        </p:txBody>
      </p:sp>
      <p:sp>
        <p:nvSpPr>
          <p:cNvPr id="6" name="Platshållare för datum 4"/>
          <p:cNvSpPr>
            <a:spLocks noGrp="1"/>
          </p:cNvSpPr>
          <p:nvPr>
            <p:ph type="dt" sz="half" idx="14"/>
          </p:nvPr>
        </p:nvSpPr>
        <p:spPr/>
        <p:txBody>
          <a:bodyPr/>
          <a:lstStyle>
            <a:lvl1pPr>
              <a:defRPr/>
            </a:lvl1pPr>
          </a:lstStyle>
          <a:p>
            <a:pPr>
              <a:defRPr/>
            </a:pPr>
            <a:endParaRPr lang="sv-SE">
              <a:solidFill>
                <a:srgbClr val="000000">
                  <a:tint val="75000"/>
                </a:srgbClr>
              </a:solidFill>
            </a:endParaRPr>
          </a:p>
        </p:txBody>
      </p:sp>
      <p:sp>
        <p:nvSpPr>
          <p:cNvPr id="7" name="Platshållare för sidfot 5"/>
          <p:cNvSpPr>
            <a:spLocks noGrp="1"/>
          </p:cNvSpPr>
          <p:nvPr>
            <p:ph type="ftr" sz="quarter" idx="15"/>
          </p:nvPr>
        </p:nvSpPr>
        <p:spPr/>
        <p:txBody>
          <a:bodyPr/>
          <a:lstStyle>
            <a:lvl1pPr>
              <a:defRPr/>
            </a:lvl1pPr>
          </a:lstStyle>
          <a:p>
            <a:pPr>
              <a:defRPr/>
            </a:pPr>
            <a:endParaRPr lang="sv-SE">
              <a:solidFill>
                <a:srgbClr val="000000">
                  <a:tint val="75000"/>
                </a:srgbClr>
              </a:solidFill>
            </a:endParaRPr>
          </a:p>
        </p:txBody>
      </p:sp>
      <p:sp>
        <p:nvSpPr>
          <p:cNvPr id="8" name="Platshållare för bildnummer 6"/>
          <p:cNvSpPr>
            <a:spLocks noGrp="1"/>
          </p:cNvSpPr>
          <p:nvPr>
            <p:ph type="sldNum" sz="quarter" idx="16"/>
          </p:nvPr>
        </p:nvSpPr>
        <p:spPr/>
        <p:txBody>
          <a:bodyPr/>
          <a:lstStyle>
            <a:lvl1pPr>
              <a:defRPr/>
            </a:lvl1pPr>
          </a:lstStyle>
          <a:p>
            <a:pPr>
              <a:defRPr/>
            </a:pPr>
            <a:fld id="{222C6EAD-0252-4F57-ACDE-C5465B2F0B93}" type="slidenum">
              <a:rPr lang="sv-SE">
                <a:solidFill>
                  <a:srgbClr val="000000">
                    <a:tint val="75000"/>
                  </a:srgbClr>
                </a:solidFill>
              </a:rPr>
              <a:pPr>
                <a:defRPr/>
              </a:pPr>
              <a:t>‹#›</a:t>
            </a:fld>
            <a:endParaRPr lang="sv-SE">
              <a:solidFill>
                <a:srgbClr val="000000">
                  <a:tint val="75000"/>
                </a:srgbClr>
              </a:solidFill>
            </a:endParaRPr>
          </a:p>
        </p:txBody>
      </p:sp>
    </p:spTree>
    <p:extLst>
      <p:ext uri="{BB962C8B-B14F-4D97-AF65-F5344CB8AC3E}">
        <p14:creationId xmlns:p14="http://schemas.microsoft.com/office/powerpoint/2010/main" val="26441713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6" name="Rubrik 1"/>
          <p:cNvSpPr>
            <a:spLocks noGrp="1"/>
          </p:cNvSpPr>
          <p:nvPr>
            <p:ph type="title"/>
          </p:nvPr>
        </p:nvSpPr>
        <p:spPr>
          <a:xfrm>
            <a:off x="468312" y="1442086"/>
            <a:ext cx="8207376" cy="561486"/>
          </a:xfrm>
        </p:spPr>
        <p:txBody>
          <a:bodyPr/>
          <a:lstStyle>
            <a:lvl1pPr>
              <a:defRPr sz="2000" b="1">
                <a:solidFill>
                  <a:schemeClr val="tx1"/>
                </a:solidFill>
              </a:defRPr>
            </a:lvl1pPr>
          </a:lstStyle>
          <a:p>
            <a:r>
              <a:rPr lang="sv-SE" dirty="0" smtClean="0"/>
              <a:t>Klicka här för att ändra format</a:t>
            </a:r>
            <a:endParaRPr lang="sv-SE" dirty="0"/>
          </a:p>
        </p:txBody>
      </p:sp>
      <p:sp>
        <p:nvSpPr>
          <p:cNvPr id="3" name="Platshållare för datum 3"/>
          <p:cNvSpPr>
            <a:spLocks noGrp="1"/>
          </p:cNvSpPr>
          <p:nvPr>
            <p:ph type="dt" sz="half" idx="10"/>
          </p:nvPr>
        </p:nvSpPr>
        <p:spPr/>
        <p:txBody>
          <a:bodyPr/>
          <a:lstStyle>
            <a:lvl1pPr>
              <a:defRPr/>
            </a:lvl1pPr>
          </a:lstStyle>
          <a:p>
            <a:pPr>
              <a:defRPr/>
            </a:pPr>
            <a:endParaRPr lang="sv-SE" dirty="0">
              <a:solidFill>
                <a:srgbClr val="000000">
                  <a:tint val="75000"/>
                </a:srgbClr>
              </a:solidFill>
            </a:endParaRPr>
          </a:p>
        </p:txBody>
      </p:sp>
      <p:sp>
        <p:nvSpPr>
          <p:cNvPr id="4" name="Platshållare för sidfot 4"/>
          <p:cNvSpPr>
            <a:spLocks noGrp="1"/>
          </p:cNvSpPr>
          <p:nvPr>
            <p:ph type="ftr" sz="quarter" idx="11"/>
          </p:nvPr>
        </p:nvSpPr>
        <p:spPr/>
        <p:txBody>
          <a:bodyPr/>
          <a:lstStyle>
            <a:lvl1pPr>
              <a:defRPr/>
            </a:lvl1pPr>
          </a:lstStyle>
          <a:p>
            <a:pPr>
              <a:defRPr/>
            </a:pPr>
            <a:endParaRPr lang="sv-SE">
              <a:solidFill>
                <a:srgbClr val="000000">
                  <a:tint val="75000"/>
                </a:srgbClr>
              </a:solidFill>
            </a:endParaRPr>
          </a:p>
        </p:txBody>
      </p:sp>
      <p:sp>
        <p:nvSpPr>
          <p:cNvPr id="5" name="Platshållare för bildnummer 5"/>
          <p:cNvSpPr>
            <a:spLocks noGrp="1"/>
          </p:cNvSpPr>
          <p:nvPr>
            <p:ph type="sldNum" sz="quarter" idx="12"/>
          </p:nvPr>
        </p:nvSpPr>
        <p:spPr/>
        <p:txBody>
          <a:bodyPr/>
          <a:lstStyle>
            <a:lvl1pPr>
              <a:defRPr/>
            </a:lvl1pPr>
          </a:lstStyle>
          <a:p>
            <a:pPr>
              <a:defRPr/>
            </a:pPr>
            <a:fld id="{9418C008-2DA5-43DB-A771-0CA7148A492A}" type="slidenum">
              <a:rPr lang="sv-SE">
                <a:solidFill>
                  <a:srgbClr val="000000">
                    <a:tint val="75000"/>
                  </a:srgbClr>
                </a:solidFill>
              </a:rPr>
              <a:pPr>
                <a:defRPr/>
              </a:pPr>
              <a:t>‹#›</a:t>
            </a:fld>
            <a:endParaRPr lang="sv-SE">
              <a:solidFill>
                <a:srgbClr val="000000">
                  <a:tint val="75000"/>
                </a:srgbClr>
              </a:solidFill>
            </a:endParaRPr>
          </a:p>
        </p:txBody>
      </p:sp>
    </p:spTree>
    <p:extLst>
      <p:ext uri="{BB962C8B-B14F-4D97-AF65-F5344CB8AC3E}">
        <p14:creationId xmlns:p14="http://schemas.microsoft.com/office/powerpoint/2010/main" val="22554285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vå textrutor">
    <p:spTree>
      <p:nvGrpSpPr>
        <p:cNvPr id="1" name=""/>
        <p:cNvGrpSpPr/>
        <p:nvPr/>
      </p:nvGrpSpPr>
      <p:grpSpPr>
        <a:xfrm>
          <a:off x="0" y="0"/>
          <a:ext cx="0" cy="0"/>
          <a:chOff x="0" y="0"/>
          <a:chExt cx="0" cy="0"/>
        </a:xfrm>
      </p:grpSpPr>
      <p:sp>
        <p:nvSpPr>
          <p:cNvPr id="5" name="TextBox 7"/>
          <p:cNvSpPr txBox="1">
            <a:spLocks noChangeArrowheads="1"/>
          </p:cNvSpPr>
          <p:nvPr/>
        </p:nvSpPr>
        <p:spPr bwMode="auto">
          <a:xfrm>
            <a:off x="-1189038" y="1564007"/>
            <a:ext cx="108108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sv-SE" altLang="sv-SE" sz="1100" smtClean="0">
                <a:solidFill>
                  <a:srgbClr val="000000"/>
                </a:solidFill>
                <a:cs typeface="Arial" charset="0"/>
              </a:rPr>
              <a:t>För att lägga in bild, klicka på ikonen. Gå sedan in i mappen ”Bilder till PowerPoint” sedan mappen ”Bilder”</a:t>
            </a:r>
          </a:p>
        </p:txBody>
      </p:sp>
      <p:sp>
        <p:nvSpPr>
          <p:cNvPr id="11" name="Platshållare för innehåll 2"/>
          <p:cNvSpPr>
            <a:spLocks noGrp="1"/>
          </p:cNvSpPr>
          <p:nvPr>
            <p:ph sz="half" idx="1"/>
          </p:nvPr>
        </p:nvSpPr>
        <p:spPr>
          <a:xfrm>
            <a:off x="467544" y="2127506"/>
            <a:ext cx="3888432" cy="4189968"/>
          </a:xfrm>
        </p:spPr>
        <p:txBody>
          <a:bodyPr>
            <a:noAutofit/>
          </a:bodyPr>
          <a:lstStyle>
            <a:lvl1pPr marL="285750" indent="-285750">
              <a:buFont typeface="Arial" panose="020B0604020202020204" pitchFamily="34" charset="0"/>
              <a:buChar char="•"/>
              <a:tabLst>
                <a:tab pos="284400" algn="l"/>
              </a:tabLst>
              <a:defRPr sz="1400">
                <a:solidFill>
                  <a:schemeClr val="tx1"/>
                </a:solidFill>
              </a:defRPr>
            </a:lvl1pPr>
            <a:lvl2pPr marL="568800" indent="-284400">
              <a:spcBef>
                <a:spcPts val="200"/>
              </a:spcBef>
              <a:spcAft>
                <a:spcPts val="200"/>
              </a:spcAft>
              <a:buFont typeface="Calibri" panose="020F0502020204030204" pitchFamily="34" charset="0"/>
              <a:buChar char="–"/>
              <a:defRPr sz="1200">
                <a:solidFill>
                  <a:schemeClr val="tx1"/>
                </a:solidFill>
              </a:defRPr>
            </a:lvl2pPr>
            <a:lvl3pPr marL="853200" indent="-284400">
              <a:spcBef>
                <a:spcPts val="200"/>
              </a:spcBef>
              <a:spcAft>
                <a:spcPts val="200"/>
              </a:spcAft>
              <a:buFont typeface="Calibri" panose="020F0502020204030204" pitchFamily="34" charset="0"/>
              <a:buChar char="–"/>
              <a:defRPr sz="1200">
                <a:solidFill>
                  <a:schemeClr val="tx1"/>
                </a:solidFill>
              </a:defRPr>
            </a:lvl3pPr>
            <a:lvl4pPr marL="1137600" indent="-284400">
              <a:spcBef>
                <a:spcPts val="200"/>
              </a:spcBef>
              <a:spcAft>
                <a:spcPts val="200"/>
              </a:spcAft>
              <a:buFont typeface="Calibri" panose="020F0502020204030204" pitchFamily="34" charset="0"/>
              <a:buChar char="»"/>
              <a:defRPr sz="1200">
                <a:solidFill>
                  <a:schemeClr val="tx1"/>
                </a:solidFill>
              </a:defRPr>
            </a:lvl4pPr>
            <a:lvl5pPr marL="1422000" indent="-284400">
              <a:spcBef>
                <a:spcPts val="200"/>
              </a:spcBef>
              <a:spcAft>
                <a:spcPts val="200"/>
              </a:spcAft>
              <a:buFont typeface="Arial" panose="020B0604020202020204" pitchFamily="34" charset="0"/>
              <a:buChar char="•"/>
              <a:defRPr sz="1200">
                <a:solidFill>
                  <a:schemeClr val="tx1"/>
                </a:solidFill>
              </a:defRPr>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2" name="Platshållare för innehåll 2"/>
          <p:cNvSpPr>
            <a:spLocks noGrp="1"/>
          </p:cNvSpPr>
          <p:nvPr>
            <p:ph sz="half" idx="13"/>
          </p:nvPr>
        </p:nvSpPr>
        <p:spPr>
          <a:xfrm>
            <a:off x="4777756" y="2128327"/>
            <a:ext cx="3888432" cy="4189968"/>
          </a:xfrm>
        </p:spPr>
        <p:txBody>
          <a:bodyPr>
            <a:normAutofit/>
          </a:bodyPr>
          <a:lstStyle>
            <a:lvl1pPr marL="285750" indent="-285750">
              <a:buFont typeface="Arial" panose="020B0604020202020204" pitchFamily="34" charset="0"/>
              <a:buChar char="•"/>
              <a:tabLst>
                <a:tab pos="284400" algn="l"/>
              </a:tabLst>
              <a:defRPr sz="1400">
                <a:solidFill>
                  <a:schemeClr val="tx1"/>
                </a:solidFill>
              </a:defRPr>
            </a:lvl1pPr>
            <a:lvl2pPr marL="568800" indent="-284400">
              <a:spcBef>
                <a:spcPts val="200"/>
              </a:spcBef>
              <a:spcAft>
                <a:spcPts val="200"/>
              </a:spcAft>
              <a:buFont typeface="Calibri" panose="020F0502020204030204" pitchFamily="34" charset="0"/>
              <a:buChar char="–"/>
              <a:defRPr sz="1200">
                <a:solidFill>
                  <a:schemeClr val="tx1"/>
                </a:solidFill>
              </a:defRPr>
            </a:lvl2pPr>
            <a:lvl3pPr marL="853200" indent="-284400">
              <a:spcBef>
                <a:spcPts val="200"/>
              </a:spcBef>
              <a:spcAft>
                <a:spcPts val="200"/>
              </a:spcAft>
              <a:buFont typeface="Calibri" panose="020F0502020204030204" pitchFamily="34" charset="0"/>
              <a:buChar char="–"/>
              <a:defRPr sz="1200">
                <a:solidFill>
                  <a:schemeClr val="tx1"/>
                </a:solidFill>
              </a:defRPr>
            </a:lvl3pPr>
            <a:lvl4pPr marL="1137600" indent="-284400">
              <a:spcBef>
                <a:spcPts val="200"/>
              </a:spcBef>
              <a:spcAft>
                <a:spcPts val="200"/>
              </a:spcAft>
              <a:buFont typeface="Calibri" panose="020F0502020204030204" pitchFamily="34" charset="0"/>
              <a:buChar char="»"/>
              <a:defRPr sz="1200">
                <a:solidFill>
                  <a:schemeClr val="tx1"/>
                </a:solidFill>
              </a:defRPr>
            </a:lvl4pPr>
            <a:lvl5pPr marL="1422000" indent="-284400">
              <a:spcBef>
                <a:spcPts val="200"/>
              </a:spcBef>
              <a:spcAft>
                <a:spcPts val="200"/>
              </a:spcAft>
              <a:buFont typeface="Arial" panose="020B0604020202020204" pitchFamily="34" charset="0"/>
              <a:buChar char="•"/>
              <a:defRPr sz="1200">
                <a:solidFill>
                  <a:schemeClr val="tx1"/>
                </a:solidFill>
              </a:defRPr>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0" name="Rubrik 1"/>
          <p:cNvSpPr>
            <a:spLocks noGrp="1"/>
          </p:cNvSpPr>
          <p:nvPr>
            <p:ph type="title"/>
          </p:nvPr>
        </p:nvSpPr>
        <p:spPr>
          <a:xfrm>
            <a:off x="468312" y="1442086"/>
            <a:ext cx="8207376" cy="561486"/>
          </a:xfrm>
        </p:spPr>
        <p:txBody>
          <a:bodyPr/>
          <a:lstStyle>
            <a:lvl1pPr>
              <a:defRPr sz="2000" b="1">
                <a:solidFill>
                  <a:schemeClr val="tx1"/>
                </a:solidFill>
              </a:defRPr>
            </a:lvl1pPr>
          </a:lstStyle>
          <a:p>
            <a:r>
              <a:rPr lang="sv-SE" dirty="0" smtClean="0"/>
              <a:t>Klicka här för att ändra format</a:t>
            </a:r>
            <a:endParaRPr lang="sv-SE" dirty="0"/>
          </a:p>
        </p:txBody>
      </p:sp>
      <p:sp>
        <p:nvSpPr>
          <p:cNvPr id="6" name="Platshållare för datum 1"/>
          <p:cNvSpPr>
            <a:spLocks noGrp="1"/>
          </p:cNvSpPr>
          <p:nvPr>
            <p:ph type="dt" sz="half" idx="14"/>
          </p:nvPr>
        </p:nvSpPr>
        <p:spPr/>
        <p:txBody>
          <a:bodyPr/>
          <a:lstStyle>
            <a:lvl1pPr>
              <a:defRPr/>
            </a:lvl1pPr>
          </a:lstStyle>
          <a:p>
            <a:pPr>
              <a:defRPr/>
            </a:pPr>
            <a:endParaRPr lang="sv-SE">
              <a:solidFill>
                <a:srgbClr val="000000">
                  <a:tint val="75000"/>
                </a:srgbClr>
              </a:solidFill>
            </a:endParaRPr>
          </a:p>
        </p:txBody>
      </p:sp>
      <p:sp>
        <p:nvSpPr>
          <p:cNvPr id="7" name="Platshållare för sidfot 2"/>
          <p:cNvSpPr>
            <a:spLocks noGrp="1"/>
          </p:cNvSpPr>
          <p:nvPr>
            <p:ph type="ftr" sz="quarter" idx="15"/>
          </p:nvPr>
        </p:nvSpPr>
        <p:spPr/>
        <p:txBody>
          <a:bodyPr/>
          <a:lstStyle>
            <a:lvl1pPr>
              <a:defRPr/>
            </a:lvl1pPr>
          </a:lstStyle>
          <a:p>
            <a:pPr>
              <a:defRPr/>
            </a:pPr>
            <a:endParaRPr lang="sv-SE">
              <a:solidFill>
                <a:srgbClr val="000000">
                  <a:tint val="75000"/>
                </a:srgbClr>
              </a:solidFill>
            </a:endParaRPr>
          </a:p>
        </p:txBody>
      </p:sp>
      <p:sp>
        <p:nvSpPr>
          <p:cNvPr id="8" name="Platshållare för bildnummer 3"/>
          <p:cNvSpPr>
            <a:spLocks noGrp="1"/>
          </p:cNvSpPr>
          <p:nvPr>
            <p:ph type="sldNum" sz="quarter" idx="16"/>
          </p:nvPr>
        </p:nvSpPr>
        <p:spPr/>
        <p:txBody>
          <a:bodyPr/>
          <a:lstStyle>
            <a:lvl1pPr>
              <a:defRPr/>
            </a:lvl1pPr>
          </a:lstStyle>
          <a:p>
            <a:pPr>
              <a:defRPr/>
            </a:pPr>
            <a:fld id="{83A537E8-B6C5-4A68-87C4-622EB9012E92}" type="slidenum">
              <a:rPr lang="sv-SE">
                <a:solidFill>
                  <a:srgbClr val="000000">
                    <a:tint val="75000"/>
                  </a:srgbClr>
                </a:solidFill>
              </a:rPr>
              <a:pPr>
                <a:defRPr/>
              </a:pPr>
              <a:t>‹#›</a:t>
            </a:fld>
            <a:endParaRPr lang="sv-SE">
              <a:solidFill>
                <a:srgbClr val="000000">
                  <a:tint val="75000"/>
                </a:srgbClr>
              </a:solidFill>
            </a:endParaRPr>
          </a:p>
        </p:txBody>
      </p:sp>
    </p:spTree>
    <p:extLst>
      <p:ext uri="{BB962C8B-B14F-4D97-AF65-F5344CB8AC3E}">
        <p14:creationId xmlns:p14="http://schemas.microsoft.com/office/powerpoint/2010/main" val="27713426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p:cNvSpPr>
            <a:spLocks noGrp="1"/>
          </p:cNvSpPr>
          <p:nvPr>
            <p:ph type="dt" sz="half" idx="10"/>
          </p:nvPr>
        </p:nvSpPr>
        <p:spPr/>
        <p:txBody>
          <a:bodyPr/>
          <a:lstStyle>
            <a:lvl1pPr>
              <a:defRPr/>
            </a:lvl1pPr>
          </a:lstStyle>
          <a:p>
            <a:pPr>
              <a:defRPr/>
            </a:pPr>
            <a:endParaRPr lang="sv-SE" dirty="0">
              <a:solidFill>
                <a:srgbClr val="000000">
                  <a:tint val="75000"/>
                </a:srgbClr>
              </a:solidFill>
            </a:endParaRPr>
          </a:p>
        </p:txBody>
      </p:sp>
      <p:sp>
        <p:nvSpPr>
          <p:cNvPr id="3" name="Platshållare för sidfot 4"/>
          <p:cNvSpPr>
            <a:spLocks noGrp="1"/>
          </p:cNvSpPr>
          <p:nvPr>
            <p:ph type="ftr" sz="quarter" idx="11"/>
          </p:nvPr>
        </p:nvSpPr>
        <p:spPr/>
        <p:txBody>
          <a:bodyPr/>
          <a:lstStyle>
            <a:lvl1pPr>
              <a:defRPr/>
            </a:lvl1pPr>
          </a:lstStyle>
          <a:p>
            <a:pPr>
              <a:defRPr/>
            </a:pPr>
            <a:endParaRPr lang="sv-SE">
              <a:solidFill>
                <a:srgbClr val="000000">
                  <a:tint val="75000"/>
                </a:srgbClr>
              </a:solidFill>
            </a:endParaRPr>
          </a:p>
        </p:txBody>
      </p:sp>
      <p:sp>
        <p:nvSpPr>
          <p:cNvPr id="4" name="Platshållare för bildnummer 5"/>
          <p:cNvSpPr>
            <a:spLocks noGrp="1"/>
          </p:cNvSpPr>
          <p:nvPr>
            <p:ph type="sldNum" sz="quarter" idx="12"/>
          </p:nvPr>
        </p:nvSpPr>
        <p:spPr/>
        <p:txBody>
          <a:bodyPr/>
          <a:lstStyle>
            <a:lvl1pPr>
              <a:defRPr/>
            </a:lvl1pPr>
          </a:lstStyle>
          <a:p>
            <a:pPr>
              <a:defRPr/>
            </a:pPr>
            <a:fld id="{CF5D62F5-7AB9-46E7-8E3B-A5301F37564B}" type="slidenum">
              <a:rPr lang="sv-SE">
                <a:solidFill>
                  <a:srgbClr val="000000">
                    <a:tint val="75000"/>
                  </a:srgbClr>
                </a:solidFill>
              </a:rPr>
              <a:pPr>
                <a:defRPr/>
              </a:pPr>
              <a:t>‹#›</a:t>
            </a:fld>
            <a:endParaRPr lang="sv-SE">
              <a:solidFill>
                <a:srgbClr val="000000">
                  <a:tint val="75000"/>
                </a:srgbClr>
              </a:solidFill>
            </a:endParaRPr>
          </a:p>
        </p:txBody>
      </p:sp>
    </p:spTree>
    <p:extLst>
      <p:ext uri="{BB962C8B-B14F-4D97-AF65-F5344CB8AC3E}">
        <p14:creationId xmlns:p14="http://schemas.microsoft.com/office/powerpoint/2010/main" val="11576447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Mellansida, kapitelsida">
    <p:spTree>
      <p:nvGrpSpPr>
        <p:cNvPr id="1" name=""/>
        <p:cNvGrpSpPr/>
        <p:nvPr/>
      </p:nvGrpSpPr>
      <p:grpSpPr>
        <a:xfrm>
          <a:off x="0" y="0"/>
          <a:ext cx="0" cy="0"/>
          <a:chOff x="0" y="0"/>
          <a:chExt cx="0" cy="0"/>
        </a:xfrm>
      </p:grpSpPr>
      <p:pic>
        <p:nvPicPr>
          <p:cNvPr id="3" name="Bildobjekt 19"/>
          <p:cNvPicPr>
            <a:picLocks noChangeAspect="1"/>
          </p:cNvPicPr>
          <p:nvPr/>
        </p:nvPicPr>
        <p:blipFill>
          <a:blip r:embed="rId2">
            <a:extLst>
              <a:ext uri="{28A0092B-C50C-407E-A947-70E740481C1C}">
                <a14:useLocalDpi xmlns:a14="http://schemas.microsoft.com/office/drawing/2010/main" val="0"/>
              </a:ext>
            </a:extLst>
          </a:blip>
          <a:srcRect l="1518" t="14345" r="1518" b="2032"/>
          <a:stretch>
            <a:fillRect/>
          </a:stretch>
        </p:blipFill>
        <p:spPr bwMode="auto">
          <a:xfrm>
            <a:off x="-9525" y="880114"/>
            <a:ext cx="9144000" cy="597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Bildobjekt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3175" y="2160270"/>
            <a:ext cx="1517650" cy="54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objekt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3175" y="5029200"/>
            <a:ext cx="1517650" cy="54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ubrik 1"/>
          <p:cNvSpPr>
            <a:spLocks noGrp="1"/>
          </p:cNvSpPr>
          <p:nvPr>
            <p:ph type="title"/>
          </p:nvPr>
        </p:nvSpPr>
        <p:spPr>
          <a:xfrm>
            <a:off x="468325" y="3601996"/>
            <a:ext cx="8207375" cy="561486"/>
          </a:xfrm>
        </p:spPr>
        <p:txBody>
          <a:bodyPr/>
          <a:lstStyle>
            <a:lvl1pPr algn="ctr">
              <a:defRPr sz="2800" b="1">
                <a:solidFill>
                  <a:schemeClr val="tx1"/>
                </a:solidFill>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8335586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Kontaktuppgifter1">
    <p:spTree>
      <p:nvGrpSpPr>
        <p:cNvPr id="1" name=""/>
        <p:cNvGrpSpPr/>
        <p:nvPr/>
      </p:nvGrpSpPr>
      <p:grpSpPr>
        <a:xfrm>
          <a:off x="0" y="0"/>
          <a:ext cx="0" cy="0"/>
          <a:chOff x="0" y="0"/>
          <a:chExt cx="0" cy="0"/>
        </a:xfrm>
      </p:grpSpPr>
      <p:sp>
        <p:nvSpPr>
          <p:cNvPr id="5" name="Picture Placeholder 1"/>
          <p:cNvSpPr>
            <a:spLocks noGrp="1"/>
          </p:cNvSpPr>
          <p:nvPr>
            <p:ph type="pic" idx="16"/>
          </p:nvPr>
        </p:nvSpPr>
        <p:spPr>
          <a:xfrm>
            <a:off x="755667" y="2016152"/>
            <a:ext cx="1583095" cy="2810267"/>
          </a:xfrm>
        </p:spPr>
      </p:sp>
      <p:sp>
        <p:nvSpPr>
          <p:cNvPr id="6" name="Content Placeholder 2"/>
          <p:cNvSpPr>
            <a:spLocks noGrp="1"/>
          </p:cNvSpPr>
          <p:nvPr>
            <p:ph sz="half" idx="1"/>
          </p:nvPr>
        </p:nvSpPr>
        <p:spPr>
          <a:xfrm>
            <a:off x="2986817" y="2018599"/>
            <a:ext cx="4690123" cy="2202790"/>
          </a:xfrm>
        </p:spPr>
        <p:txBody>
          <a:bodyPr/>
          <a:lstStyle>
            <a:lvl1pPr marL="0" indent="0">
              <a:spcBef>
                <a:spcPts val="0"/>
              </a:spcBef>
              <a:spcAft>
                <a:spcPts val="0"/>
              </a:spcAft>
              <a:buFont typeface="Arial" panose="020B0604020202020204" pitchFamily="34" charset="0"/>
              <a:buNone/>
              <a:defRPr>
                <a:solidFill>
                  <a:schemeClr val="tx1"/>
                </a:solidFill>
              </a:defRPr>
            </a:lvl1pPr>
          </a:lstStyle>
          <a:p>
            <a:pPr lvl="0"/>
            <a:r>
              <a:rPr lang="sv-SE" smtClean="0"/>
              <a:t>Klicka här för att ändra format på bakgrundstexten</a:t>
            </a:r>
          </a:p>
        </p:txBody>
      </p:sp>
      <p:sp>
        <p:nvSpPr>
          <p:cNvPr id="7" name="Platshållare för innehåll 5"/>
          <p:cNvSpPr>
            <a:spLocks noGrp="1"/>
          </p:cNvSpPr>
          <p:nvPr>
            <p:ph sz="half" idx="17"/>
          </p:nvPr>
        </p:nvSpPr>
        <p:spPr>
          <a:xfrm>
            <a:off x="749167" y="5669739"/>
            <a:ext cx="7916996" cy="740555"/>
          </a:xfrm>
        </p:spPr>
        <p:txBody>
          <a:bodyPr>
            <a:noAutofit/>
          </a:bodyPr>
          <a:lstStyle>
            <a:lvl1pPr marL="0" indent="0">
              <a:spcBef>
                <a:spcPts val="0"/>
              </a:spcBef>
              <a:spcAft>
                <a:spcPts val="0"/>
              </a:spcAft>
              <a:buNone/>
              <a:defRPr sz="1300">
                <a:solidFill>
                  <a:schemeClr val="tx1"/>
                </a:solidFill>
              </a:defRPr>
            </a:lvl1pPr>
          </a:lstStyle>
          <a:p>
            <a:pPr lvl="0"/>
            <a:r>
              <a:rPr lang="sv-SE" smtClean="0"/>
              <a:t>Klicka här för att ändra format på bakgrundstexten</a:t>
            </a:r>
          </a:p>
        </p:txBody>
      </p:sp>
      <p:sp>
        <p:nvSpPr>
          <p:cNvPr id="8" name="Platshållare för datum 3"/>
          <p:cNvSpPr>
            <a:spLocks noGrp="1"/>
          </p:cNvSpPr>
          <p:nvPr>
            <p:ph type="dt" sz="half" idx="18"/>
          </p:nvPr>
        </p:nvSpPr>
        <p:spPr/>
        <p:txBody>
          <a:bodyPr/>
          <a:lstStyle>
            <a:lvl1pPr>
              <a:defRPr/>
            </a:lvl1pPr>
          </a:lstStyle>
          <a:p>
            <a:pPr>
              <a:defRPr/>
            </a:pPr>
            <a:endParaRPr lang="sv-SE" dirty="0">
              <a:solidFill>
                <a:srgbClr val="000000">
                  <a:tint val="75000"/>
                </a:srgbClr>
              </a:solidFill>
            </a:endParaRPr>
          </a:p>
        </p:txBody>
      </p:sp>
      <p:sp>
        <p:nvSpPr>
          <p:cNvPr id="9" name="Platshållare för sidfot 4"/>
          <p:cNvSpPr>
            <a:spLocks noGrp="1"/>
          </p:cNvSpPr>
          <p:nvPr>
            <p:ph type="ftr" sz="quarter" idx="19"/>
          </p:nvPr>
        </p:nvSpPr>
        <p:spPr/>
        <p:txBody>
          <a:bodyPr/>
          <a:lstStyle>
            <a:lvl1pPr>
              <a:defRPr/>
            </a:lvl1pPr>
          </a:lstStyle>
          <a:p>
            <a:pPr>
              <a:defRPr/>
            </a:pPr>
            <a:endParaRPr lang="sv-SE">
              <a:solidFill>
                <a:srgbClr val="000000">
                  <a:tint val="75000"/>
                </a:srgbClr>
              </a:solidFill>
            </a:endParaRPr>
          </a:p>
        </p:txBody>
      </p:sp>
      <p:sp>
        <p:nvSpPr>
          <p:cNvPr id="10" name="Platshållare för bildnummer 5"/>
          <p:cNvSpPr>
            <a:spLocks noGrp="1"/>
          </p:cNvSpPr>
          <p:nvPr>
            <p:ph type="sldNum" sz="quarter" idx="20"/>
          </p:nvPr>
        </p:nvSpPr>
        <p:spPr/>
        <p:txBody>
          <a:bodyPr/>
          <a:lstStyle>
            <a:lvl1pPr>
              <a:defRPr/>
            </a:lvl1pPr>
          </a:lstStyle>
          <a:p>
            <a:pPr>
              <a:defRPr/>
            </a:pPr>
            <a:fld id="{F397CDAA-1BE8-437B-BB0A-F8EE8C45B1EF}" type="slidenum">
              <a:rPr lang="sv-SE">
                <a:solidFill>
                  <a:srgbClr val="000000">
                    <a:tint val="75000"/>
                  </a:srgbClr>
                </a:solidFill>
              </a:rPr>
              <a:pPr>
                <a:defRPr/>
              </a:pPr>
              <a:t>‹#›</a:t>
            </a:fld>
            <a:endParaRPr lang="sv-SE">
              <a:solidFill>
                <a:srgbClr val="000000">
                  <a:tint val="75000"/>
                </a:srgbClr>
              </a:solidFill>
            </a:endParaRPr>
          </a:p>
        </p:txBody>
      </p:sp>
    </p:spTree>
    <p:extLst>
      <p:ext uri="{BB962C8B-B14F-4D97-AF65-F5344CB8AC3E}">
        <p14:creationId xmlns:p14="http://schemas.microsoft.com/office/powerpoint/2010/main" val="30506930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Kontaktuppgifter2">
    <p:spTree>
      <p:nvGrpSpPr>
        <p:cNvPr id="1" name=""/>
        <p:cNvGrpSpPr/>
        <p:nvPr/>
      </p:nvGrpSpPr>
      <p:grpSpPr>
        <a:xfrm>
          <a:off x="0" y="0"/>
          <a:ext cx="0" cy="0"/>
          <a:chOff x="0" y="0"/>
          <a:chExt cx="0" cy="0"/>
        </a:xfrm>
      </p:grpSpPr>
      <p:sp>
        <p:nvSpPr>
          <p:cNvPr id="5" name="Picture Placeholder 1"/>
          <p:cNvSpPr>
            <a:spLocks noGrp="1"/>
          </p:cNvSpPr>
          <p:nvPr>
            <p:ph type="pic" idx="16"/>
          </p:nvPr>
        </p:nvSpPr>
        <p:spPr>
          <a:xfrm>
            <a:off x="748540" y="1300586"/>
            <a:ext cx="990000" cy="1779840"/>
          </a:xfrm>
        </p:spPr>
      </p:sp>
      <p:sp>
        <p:nvSpPr>
          <p:cNvPr id="6" name="Picture Placeholder 2"/>
          <p:cNvSpPr>
            <a:spLocks noGrp="1"/>
          </p:cNvSpPr>
          <p:nvPr>
            <p:ph type="pic" idx="18"/>
          </p:nvPr>
        </p:nvSpPr>
        <p:spPr>
          <a:xfrm>
            <a:off x="748540" y="3292529"/>
            <a:ext cx="990000" cy="1779840"/>
          </a:xfrm>
        </p:spPr>
      </p:sp>
      <p:sp>
        <p:nvSpPr>
          <p:cNvPr id="7" name="Content Placeholder 3"/>
          <p:cNvSpPr>
            <a:spLocks noGrp="1"/>
          </p:cNvSpPr>
          <p:nvPr>
            <p:ph sz="half" idx="1"/>
          </p:nvPr>
        </p:nvSpPr>
        <p:spPr>
          <a:xfrm>
            <a:off x="2125152" y="1300872"/>
            <a:ext cx="5219156" cy="1480056"/>
          </a:xfrm>
        </p:spPr>
        <p:txBody>
          <a:bodyPr>
            <a:normAutofit/>
          </a:bodyPr>
          <a:lstStyle>
            <a:lvl1pPr marL="0" indent="0">
              <a:spcBef>
                <a:spcPts val="0"/>
              </a:spcBef>
              <a:spcAft>
                <a:spcPts val="0"/>
              </a:spcAft>
              <a:buNone/>
              <a:defRPr sz="1400">
                <a:solidFill>
                  <a:schemeClr val="tx1"/>
                </a:solidFill>
              </a:defRPr>
            </a:lvl1pPr>
          </a:lstStyle>
          <a:p>
            <a:pPr lvl="0"/>
            <a:r>
              <a:rPr lang="sv-SE" smtClean="0"/>
              <a:t>Klicka här för att ändra format på bakgrundstexten</a:t>
            </a:r>
          </a:p>
        </p:txBody>
      </p:sp>
      <p:sp>
        <p:nvSpPr>
          <p:cNvPr id="8" name="Content Placeholder 5"/>
          <p:cNvSpPr>
            <a:spLocks noGrp="1"/>
          </p:cNvSpPr>
          <p:nvPr>
            <p:ph sz="half" idx="20"/>
          </p:nvPr>
        </p:nvSpPr>
        <p:spPr>
          <a:xfrm>
            <a:off x="2120672" y="3299386"/>
            <a:ext cx="5223636" cy="1480056"/>
          </a:xfrm>
        </p:spPr>
        <p:txBody>
          <a:bodyPr>
            <a:normAutofit/>
          </a:bodyPr>
          <a:lstStyle>
            <a:lvl1pPr marL="0" indent="0">
              <a:spcBef>
                <a:spcPts val="0"/>
              </a:spcBef>
              <a:spcAft>
                <a:spcPts val="0"/>
              </a:spcAft>
              <a:buNone/>
              <a:defRPr sz="1400">
                <a:solidFill>
                  <a:schemeClr val="tx1"/>
                </a:solidFill>
              </a:defRPr>
            </a:lvl1pPr>
          </a:lstStyle>
          <a:p>
            <a:pPr lvl="0"/>
            <a:r>
              <a:rPr lang="sv-SE" smtClean="0"/>
              <a:t>Klicka här för att ändra format på bakgrundstexten</a:t>
            </a:r>
          </a:p>
        </p:txBody>
      </p:sp>
      <p:sp>
        <p:nvSpPr>
          <p:cNvPr id="9" name="Platshållare för innehåll 5"/>
          <p:cNvSpPr>
            <a:spLocks noGrp="1"/>
          </p:cNvSpPr>
          <p:nvPr>
            <p:ph sz="half" idx="17"/>
          </p:nvPr>
        </p:nvSpPr>
        <p:spPr>
          <a:xfrm>
            <a:off x="749167" y="5669739"/>
            <a:ext cx="7916996" cy="740555"/>
          </a:xfrm>
        </p:spPr>
        <p:txBody>
          <a:bodyPr>
            <a:noAutofit/>
          </a:bodyPr>
          <a:lstStyle>
            <a:lvl1pPr marL="0" indent="0">
              <a:spcBef>
                <a:spcPts val="0"/>
              </a:spcBef>
              <a:spcAft>
                <a:spcPts val="0"/>
              </a:spcAft>
              <a:buNone/>
              <a:defRPr sz="1300">
                <a:solidFill>
                  <a:schemeClr val="tx1"/>
                </a:solidFill>
              </a:defRPr>
            </a:lvl1pPr>
          </a:lstStyle>
          <a:p>
            <a:pPr lvl="0"/>
            <a:r>
              <a:rPr lang="sv-SE" smtClean="0"/>
              <a:t>Klicka här för att ändra format på bakgrundstexten</a:t>
            </a:r>
          </a:p>
        </p:txBody>
      </p:sp>
      <p:sp>
        <p:nvSpPr>
          <p:cNvPr id="10" name="Platshållare för datum 3"/>
          <p:cNvSpPr>
            <a:spLocks noGrp="1"/>
          </p:cNvSpPr>
          <p:nvPr>
            <p:ph type="dt" sz="half" idx="21"/>
          </p:nvPr>
        </p:nvSpPr>
        <p:spPr/>
        <p:txBody>
          <a:bodyPr/>
          <a:lstStyle>
            <a:lvl1pPr>
              <a:defRPr/>
            </a:lvl1pPr>
          </a:lstStyle>
          <a:p>
            <a:pPr>
              <a:defRPr/>
            </a:pPr>
            <a:endParaRPr lang="sv-SE" dirty="0">
              <a:solidFill>
                <a:srgbClr val="000000">
                  <a:tint val="75000"/>
                </a:srgbClr>
              </a:solidFill>
            </a:endParaRPr>
          </a:p>
        </p:txBody>
      </p:sp>
      <p:sp>
        <p:nvSpPr>
          <p:cNvPr id="11" name="Platshållare för sidfot 4"/>
          <p:cNvSpPr>
            <a:spLocks noGrp="1"/>
          </p:cNvSpPr>
          <p:nvPr>
            <p:ph type="ftr" sz="quarter" idx="22"/>
          </p:nvPr>
        </p:nvSpPr>
        <p:spPr/>
        <p:txBody>
          <a:bodyPr/>
          <a:lstStyle>
            <a:lvl1pPr>
              <a:defRPr/>
            </a:lvl1pPr>
          </a:lstStyle>
          <a:p>
            <a:pPr>
              <a:defRPr/>
            </a:pPr>
            <a:endParaRPr lang="sv-SE">
              <a:solidFill>
                <a:srgbClr val="000000">
                  <a:tint val="75000"/>
                </a:srgbClr>
              </a:solidFill>
            </a:endParaRPr>
          </a:p>
        </p:txBody>
      </p:sp>
      <p:sp>
        <p:nvSpPr>
          <p:cNvPr id="12" name="Platshållare för bildnummer 5"/>
          <p:cNvSpPr>
            <a:spLocks noGrp="1"/>
          </p:cNvSpPr>
          <p:nvPr>
            <p:ph type="sldNum" sz="quarter" idx="23"/>
          </p:nvPr>
        </p:nvSpPr>
        <p:spPr/>
        <p:txBody>
          <a:bodyPr/>
          <a:lstStyle>
            <a:lvl1pPr>
              <a:defRPr/>
            </a:lvl1pPr>
          </a:lstStyle>
          <a:p>
            <a:pPr>
              <a:defRPr/>
            </a:pPr>
            <a:fld id="{B3394DDF-8D5A-47CC-9192-0BEB482F5015}" type="slidenum">
              <a:rPr lang="sv-SE">
                <a:solidFill>
                  <a:srgbClr val="000000">
                    <a:tint val="75000"/>
                  </a:srgbClr>
                </a:solidFill>
              </a:rPr>
              <a:pPr>
                <a:defRPr/>
              </a:pPr>
              <a:t>‹#›</a:t>
            </a:fld>
            <a:endParaRPr lang="sv-SE">
              <a:solidFill>
                <a:srgbClr val="000000">
                  <a:tint val="75000"/>
                </a:srgbClr>
              </a:solidFill>
            </a:endParaRPr>
          </a:p>
        </p:txBody>
      </p:sp>
    </p:spTree>
    <p:extLst>
      <p:ext uri="{BB962C8B-B14F-4D97-AF65-F5344CB8AC3E}">
        <p14:creationId xmlns:p14="http://schemas.microsoft.com/office/powerpoint/2010/main" val="1226841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p:cNvSpPr>
            <a:spLocks noGrp="1"/>
          </p:cNvSpPr>
          <p:nvPr>
            <p:ph type="title"/>
          </p:nvPr>
        </p:nvSpPr>
        <p:spPr>
          <a:xfrm>
            <a:off x="468312" y="1442086"/>
            <a:ext cx="8207376" cy="561486"/>
          </a:xfrm>
        </p:spPr>
        <p:txBody>
          <a:bodyPr/>
          <a:lstStyle>
            <a:lvl1pPr>
              <a:defRPr sz="2000" b="1">
                <a:solidFill>
                  <a:schemeClr val="tx1"/>
                </a:solidFill>
              </a:defRPr>
            </a:lvl1pPr>
          </a:lstStyle>
          <a:p>
            <a:r>
              <a:rPr lang="sv-SE" dirty="0" smtClean="0"/>
              <a:t>Klicka här för att ändra format</a:t>
            </a:r>
            <a:endParaRPr lang="sv-SE" dirty="0"/>
          </a:p>
        </p:txBody>
      </p:sp>
      <p:sp>
        <p:nvSpPr>
          <p:cNvPr id="8" name="Platshållare för innehåll 2"/>
          <p:cNvSpPr>
            <a:spLocks noGrp="1"/>
          </p:cNvSpPr>
          <p:nvPr>
            <p:ph sz="half" idx="1"/>
          </p:nvPr>
        </p:nvSpPr>
        <p:spPr>
          <a:xfrm>
            <a:off x="467544" y="2132373"/>
            <a:ext cx="8208144" cy="4192235"/>
          </a:xfrm>
        </p:spPr>
        <p:txBody>
          <a:bodyPr>
            <a:normAutofit/>
          </a:bodyPr>
          <a:lstStyle>
            <a:lvl1pPr marL="285750" indent="-285750">
              <a:buFont typeface="Arial" panose="020B0604020202020204" pitchFamily="34" charset="0"/>
              <a:buChar char="•"/>
              <a:tabLst>
                <a:tab pos="284400" algn="l"/>
              </a:tabLst>
              <a:defRPr sz="1400">
                <a:solidFill>
                  <a:schemeClr val="tx1"/>
                </a:solidFill>
              </a:defRPr>
            </a:lvl1pPr>
            <a:lvl2pPr marL="568800" indent="-284400">
              <a:spcBef>
                <a:spcPts val="200"/>
              </a:spcBef>
              <a:spcAft>
                <a:spcPts val="200"/>
              </a:spcAft>
              <a:buFont typeface="Calibri" panose="020F0502020204030204" pitchFamily="34" charset="0"/>
              <a:buChar char="–"/>
              <a:tabLst/>
              <a:defRPr sz="1200">
                <a:solidFill>
                  <a:schemeClr val="tx1"/>
                </a:solidFill>
              </a:defRPr>
            </a:lvl2pPr>
            <a:lvl3pPr marL="853200" indent="-284400">
              <a:spcBef>
                <a:spcPts val="200"/>
              </a:spcBef>
              <a:spcAft>
                <a:spcPts val="200"/>
              </a:spcAft>
              <a:buFont typeface="Calibri" panose="020F0502020204030204" pitchFamily="34" charset="0"/>
              <a:buChar char="–"/>
              <a:defRPr sz="1200">
                <a:solidFill>
                  <a:schemeClr val="tx1"/>
                </a:solidFill>
              </a:defRPr>
            </a:lvl3pPr>
            <a:lvl4pPr marL="1137600" indent="-284400">
              <a:spcBef>
                <a:spcPts val="200"/>
              </a:spcBef>
              <a:spcAft>
                <a:spcPts val="200"/>
              </a:spcAft>
              <a:buFont typeface="Calibri" panose="020F0502020204030204" pitchFamily="34" charset="0"/>
              <a:buChar char="»"/>
              <a:defRPr sz="1200">
                <a:solidFill>
                  <a:schemeClr val="tx1"/>
                </a:solidFill>
              </a:defRPr>
            </a:lvl4pPr>
            <a:lvl5pPr marL="1422000" indent="-284400">
              <a:spcBef>
                <a:spcPts val="200"/>
              </a:spcBef>
              <a:spcAft>
                <a:spcPts val="200"/>
              </a:spcAft>
              <a:buFont typeface="Arial" panose="020B0604020202020204" pitchFamily="34" charset="0"/>
              <a:buChar char="•"/>
              <a:defRPr sz="1200">
                <a:solidFill>
                  <a:schemeClr val="tx1"/>
                </a:solidFill>
              </a:defRPr>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lvl1pPr>
              <a:defRPr/>
            </a:lvl1pPr>
          </a:lstStyle>
          <a:p>
            <a:pPr>
              <a:defRPr/>
            </a:pPr>
            <a:endParaRPr lang="sv-SE" dirty="0">
              <a:solidFill>
                <a:srgbClr val="000000">
                  <a:tint val="75000"/>
                </a:srgbClr>
              </a:solidFill>
            </a:endParaRPr>
          </a:p>
        </p:txBody>
      </p:sp>
      <p:sp>
        <p:nvSpPr>
          <p:cNvPr id="5" name="Platshållare för sidfot 4"/>
          <p:cNvSpPr>
            <a:spLocks noGrp="1"/>
          </p:cNvSpPr>
          <p:nvPr>
            <p:ph type="ftr" sz="quarter" idx="11"/>
          </p:nvPr>
        </p:nvSpPr>
        <p:spPr/>
        <p:txBody>
          <a:bodyPr/>
          <a:lstStyle>
            <a:lvl1pPr>
              <a:defRPr/>
            </a:lvl1pPr>
          </a:lstStyle>
          <a:p>
            <a:pPr>
              <a:defRPr/>
            </a:pPr>
            <a:endParaRPr lang="sv-SE" dirty="0">
              <a:solidFill>
                <a:srgbClr val="000000">
                  <a:tint val="75000"/>
                </a:srgbClr>
              </a:solidFill>
            </a:endParaRPr>
          </a:p>
        </p:txBody>
      </p:sp>
      <p:sp>
        <p:nvSpPr>
          <p:cNvPr id="6" name="Platshållare för bildnummer 5"/>
          <p:cNvSpPr>
            <a:spLocks noGrp="1"/>
          </p:cNvSpPr>
          <p:nvPr>
            <p:ph type="sldNum" sz="quarter" idx="12"/>
          </p:nvPr>
        </p:nvSpPr>
        <p:spPr/>
        <p:txBody>
          <a:bodyPr/>
          <a:lstStyle>
            <a:lvl1pPr>
              <a:defRPr/>
            </a:lvl1pPr>
          </a:lstStyle>
          <a:p>
            <a:pPr>
              <a:defRPr/>
            </a:pPr>
            <a:fld id="{E6893B19-8703-45E2-BCB9-DC270A63B0B4}" type="slidenum">
              <a:rPr lang="sv-SE">
                <a:solidFill>
                  <a:srgbClr val="000000">
                    <a:tint val="75000"/>
                  </a:srgbClr>
                </a:solidFill>
              </a:rPr>
              <a:pPr>
                <a:defRPr/>
              </a:pPr>
              <a:t>‹#›</a:t>
            </a:fld>
            <a:endParaRPr lang="sv-SE" dirty="0">
              <a:solidFill>
                <a:srgbClr val="000000">
                  <a:tint val="75000"/>
                </a:srgbClr>
              </a:solidFill>
            </a:endParaRPr>
          </a:p>
        </p:txBody>
      </p:sp>
    </p:spTree>
    <p:extLst>
      <p:ext uri="{BB962C8B-B14F-4D97-AF65-F5344CB8AC3E}">
        <p14:creationId xmlns:p14="http://schemas.microsoft.com/office/powerpoint/2010/main" val="4487775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En textruta (punktlista)">
    <p:spTree>
      <p:nvGrpSpPr>
        <p:cNvPr id="1" name=""/>
        <p:cNvGrpSpPr/>
        <p:nvPr/>
      </p:nvGrpSpPr>
      <p:grpSpPr>
        <a:xfrm>
          <a:off x="0" y="0"/>
          <a:ext cx="0" cy="0"/>
          <a:chOff x="0" y="0"/>
          <a:chExt cx="0" cy="0"/>
        </a:xfrm>
      </p:grpSpPr>
      <p:sp>
        <p:nvSpPr>
          <p:cNvPr id="7" name="Platshållare för innehåll 2"/>
          <p:cNvSpPr>
            <a:spLocks noGrp="1"/>
          </p:cNvSpPr>
          <p:nvPr>
            <p:ph idx="1"/>
          </p:nvPr>
        </p:nvSpPr>
        <p:spPr>
          <a:xfrm>
            <a:off x="374650" y="1892830"/>
            <a:ext cx="8229600" cy="3987800"/>
          </a:xfrm>
          <a:prstGeom prst="rect">
            <a:avLst/>
          </a:prstGeom>
        </p:spPr>
        <p:txBody>
          <a:bodyPr>
            <a:normAutofit/>
          </a:bodyPr>
          <a:lstStyle>
            <a:lvl1pPr marL="293688" indent="-293688" algn="l" rtl="0" eaLnBrk="0" fontAlgn="base" hangingPunct="0">
              <a:spcBef>
                <a:spcPct val="20000"/>
              </a:spcBef>
              <a:spcAft>
                <a:spcPct val="0"/>
              </a:spcAft>
              <a:buClr>
                <a:srgbClr val="0096DC"/>
              </a:buClr>
              <a:buSzPct val="100000"/>
              <a:defRPr lang="sv-SE" sz="1600" dirty="0" smtClean="0">
                <a:solidFill>
                  <a:schemeClr val="tx1"/>
                </a:solidFill>
                <a:latin typeface="Calibri"/>
                <a:ea typeface="ヒラギノ角ゴ Pro W3" pitchFamily="-108" charset="-128"/>
                <a:cs typeface="Calibri"/>
              </a:defRPr>
            </a:lvl1pPr>
            <a:lvl2pPr marL="542925" indent="-258763" algn="l" rtl="0" eaLnBrk="0" fontAlgn="base" hangingPunct="0">
              <a:spcBef>
                <a:spcPct val="20000"/>
              </a:spcBef>
              <a:spcAft>
                <a:spcPct val="0"/>
              </a:spcAft>
              <a:buClr>
                <a:srgbClr val="0096DC"/>
              </a:buClr>
              <a:buSzPct val="100000"/>
              <a:defRPr lang="sv-SE" sz="1500" dirty="0" smtClean="0">
                <a:solidFill>
                  <a:schemeClr val="tx1"/>
                </a:solidFill>
                <a:latin typeface="Calibri"/>
                <a:ea typeface="ヒラギノ角ゴ Pro W3" pitchFamily="-108" charset="-128"/>
                <a:cs typeface="Calibri"/>
              </a:defRPr>
            </a:lvl2pPr>
            <a:lvl3pPr marL="801688" indent="-249238" algn="l" rtl="0" eaLnBrk="0" fontAlgn="base" hangingPunct="0">
              <a:spcBef>
                <a:spcPct val="20000"/>
              </a:spcBef>
              <a:spcAft>
                <a:spcPct val="0"/>
              </a:spcAft>
              <a:buClr>
                <a:srgbClr val="0096DC"/>
              </a:buClr>
              <a:buSzPct val="100000"/>
              <a:tabLst/>
              <a:defRPr lang="sv-SE" sz="1400" dirty="0" smtClean="0">
                <a:solidFill>
                  <a:schemeClr val="tx1"/>
                </a:solidFill>
                <a:latin typeface="Calibri"/>
                <a:ea typeface="ヒラギノ角ゴ Pro W3" pitchFamily="-108" charset="-128"/>
                <a:cs typeface="Calibri"/>
              </a:defRPr>
            </a:lvl3pPr>
            <a:lvl4pPr marL="1069975" indent="-258763" algn="l" rtl="0" eaLnBrk="0" fontAlgn="base" hangingPunct="0">
              <a:spcBef>
                <a:spcPct val="20000"/>
              </a:spcBef>
              <a:spcAft>
                <a:spcPct val="0"/>
              </a:spcAft>
              <a:buClr>
                <a:srgbClr val="0096DC"/>
              </a:buClr>
              <a:buSzPct val="100000"/>
              <a:defRPr lang="sv-SE" sz="1300" dirty="0" smtClean="0">
                <a:solidFill>
                  <a:schemeClr val="tx1"/>
                </a:solidFill>
                <a:latin typeface="Calibri"/>
                <a:ea typeface="ヒラギノ角ゴ Pro W3" pitchFamily="-108" charset="-128"/>
                <a:cs typeface="Calibri"/>
              </a:defRPr>
            </a:lvl4pPr>
            <a:lvl5pPr marL="1363663" indent="-285750" algn="l" rtl="0" eaLnBrk="0" fontAlgn="base" hangingPunct="0">
              <a:spcBef>
                <a:spcPct val="20000"/>
              </a:spcBef>
              <a:spcAft>
                <a:spcPct val="0"/>
              </a:spcAft>
              <a:buClr>
                <a:srgbClr val="0096DC"/>
              </a:buClr>
              <a:buSzPct val="100000"/>
              <a:defRPr lang="sv-SE" sz="1200" dirty="0">
                <a:solidFill>
                  <a:schemeClr val="tx1"/>
                </a:solidFill>
                <a:latin typeface="Calibri"/>
                <a:ea typeface="ヒラギノ角ゴ Pro W3" pitchFamily="-108" charset="-128"/>
                <a:cs typeface="Calibri"/>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rubrik 1"/>
          <p:cNvSpPr>
            <a:spLocks noGrp="1"/>
          </p:cNvSpPr>
          <p:nvPr>
            <p:ph type="title"/>
          </p:nvPr>
        </p:nvSpPr>
        <p:spPr bwMode="auto">
          <a:xfrm>
            <a:off x="651177" y="1073154"/>
            <a:ext cx="8062912" cy="80856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dirty="0" smtClean="0"/>
              <a:t>Klicka här för att ändra format</a:t>
            </a:r>
          </a:p>
        </p:txBody>
      </p:sp>
      <p:sp>
        <p:nvSpPr>
          <p:cNvPr id="4" name="Platshållare för datum 1"/>
          <p:cNvSpPr>
            <a:spLocks noGrp="1"/>
          </p:cNvSpPr>
          <p:nvPr>
            <p:ph type="dt" sz="half" idx="10"/>
          </p:nvPr>
        </p:nvSpPr>
        <p:spPr>
          <a:ln/>
        </p:spPr>
        <p:txBody>
          <a:bodyPr/>
          <a:lstStyle>
            <a:lvl1pPr>
              <a:defRPr/>
            </a:lvl1pPr>
          </a:lstStyle>
          <a:p>
            <a:pPr>
              <a:defRPr/>
            </a:pPr>
            <a:endParaRPr>
              <a:solidFill>
                <a:srgbClr val="000000">
                  <a:tint val="75000"/>
                </a:srgbClr>
              </a:solidFill>
            </a:endParaRPr>
          </a:p>
        </p:txBody>
      </p:sp>
      <p:sp>
        <p:nvSpPr>
          <p:cNvPr id="6" name="Platshållare för sidfot 4"/>
          <p:cNvSpPr>
            <a:spLocks noGrp="1"/>
          </p:cNvSpPr>
          <p:nvPr>
            <p:ph type="ftr" sz="quarter" idx="11"/>
          </p:nvPr>
        </p:nvSpPr>
        <p:spPr/>
        <p:txBody>
          <a:bodyPr/>
          <a:lstStyle>
            <a:lvl1pPr>
              <a:defRPr/>
            </a:lvl1pPr>
          </a:lstStyle>
          <a:p>
            <a:pPr>
              <a:defRPr/>
            </a:pPr>
            <a:endParaRPr>
              <a:solidFill>
                <a:srgbClr val="000000">
                  <a:tint val="75000"/>
                </a:srgbClr>
              </a:solidFill>
            </a:endParaRPr>
          </a:p>
        </p:txBody>
      </p:sp>
      <p:sp>
        <p:nvSpPr>
          <p:cNvPr id="8" name="Rectangle 4"/>
          <p:cNvSpPr>
            <a:spLocks noGrp="1" noChangeArrowheads="1"/>
          </p:cNvSpPr>
          <p:nvPr>
            <p:ph type="sldNum" sz="quarter" idx="12"/>
          </p:nvPr>
        </p:nvSpPr>
        <p:spPr>
          <a:ln/>
        </p:spPr>
        <p:txBody>
          <a:bodyPr/>
          <a:lstStyle>
            <a:lvl1pPr>
              <a:defRPr/>
            </a:lvl1pPr>
          </a:lstStyle>
          <a:p>
            <a:pPr>
              <a:defRPr/>
            </a:pPr>
            <a:fld id="{85C7CD34-80AF-49B1-A861-16622B4AB3EF}" type="slidenum">
              <a:rPr lang="sv-SE">
                <a:solidFill>
                  <a:srgbClr val="000000">
                    <a:tint val="75000"/>
                  </a:srgbClr>
                </a:solidFill>
              </a:rPr>
              <a:pPr>
                <a:defRPr/>
              </a:pPr>
              <a:t>‹#›</a:t>
            </a:fld>
            <a:endParaRPr lang="sv-SE" dirty="0">
              <a:solidFill>
                <a:srgbClr val="000000">
                  <a:tint val="75000"/>
                </a:srgbClr>
              </a:solidFill>
            </a:endParaRPr>
          </a:p>
        </p:txBody>
      </p:sp>
    </p:spTree>
    <p:extLst>
      <p:ext uri="{BB962C8B-B14F-4D97-AF65-F5344CB8AC3E}">
        <p14:creationId xmlns:p14="http://schemas.microsoft.com/office/powerpoint/2010/main" val="3577872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En textruta (EJ punktlista)">
    <p:spTree>
      <p:nvGrpSpPr>
        <p:cNvPr id="1" name=""/>
        <p:cNvGrpSpPr/>
        <p:nvPr/>
      </p:nvGrpSpPr>
      <p:grpSpPr>
        <a:xfrm>
          <a:off x="0" y="0"/>
          <a:ext cx="0" cy="0"/>
          <a:chOff x="0" y="0"/>
          <a:chExt cx="0" cy="0"/>
        </a:xfrm>
      </p:grpSpPr>
      <p:sp>
        <p:nvSpPr>
          <p:cNvPr id="10" name="Platshållare för innehåll 2"/>
          <p:cNvSpPr>
            <a:spLocks noGrp="1"/>
          </p:cNvSpPr>
          <p:nvPr>
            <p:ph idx="1"/>
          </p:nvPr>
        </p:nvSpPr>
        <p:spPr>
          <a:xfrm>
            <a:off x="639890" y="1892830"/>
            <a:ext cx="8108574" cy="3987800"/>
          </a:xfrm>
          <a:prstGeom prst="rect">
            <a:avLst/>
          </a:prstGeom>
        </p:spPr>
        <p:txBody>
          <a:bodyPr>
            <a:normAutofit/>
          </a:bodyPr>
          <a:lstStyle>
            <a:lvl1pPr marL="0" indent="-293688" algn="l" rtl="0" eaLnBrk="0" fontAlgn="base" hangingPunct="0">
              <a:spcBef>
                <a:spcPct val="20000"/>
              </a:spcBef>
              <a:spcAft>
                <a:spcPct val="0"/>
              </a:spcAft>
              <a:buClr>
                <a:srgbClr val="0096DC"/>
              </a:buClr>
              <a:buSzPct val="100000"/>
              <a:buNone/>
              <a:defRPr lang="sv-SE" sz="1600" dirty="0" smtClean="0">
                <a:solidFill>
                  <a:schemeClr val="tx1"/>
                </a:solidFill>
                <a:latin typeface="Calibri"/>
                <a:ea typeface="ヒラギノ角ゴ Pro W3" pitchFamily="-108" charset="-128"/>
                <a:cs typeface="Calibri"/>
              </a:defRPr>
            </a:lvl1pPr>
            <a:lvl2pPr marL="542925" indent="-258763" algn="l" rtl="0" eaLnBrk="0" fontAlgn="base" hangingPunct="0">
              <a:spcBef>
                <a:spcPct val="20000"/>
              </a:spcBef>
              <a:spcAft>
                <a:spcPct val="0"/>
              </a:spcAft>
              <a:buClr>
                <a:srgbClr val="0096DC"/>
              </a:buClr>
              <a:buSzPct val="100000"/>
              <a:buNone/>
              <a:defRPr lang="sv-SE" sz="1500" dirty="0" smtClean="0">
                <a:solidFill>
                  <a:schemeClr val="tx1"/>
                </a:solidFill>
                <a:latin typeface="Calibri"/>
                <a:ea typeface="ヒラギノ角ゴ Pro W3" pitchFamily="-108" charset="-128"/>
                <a:cs typeface="Calibri"/>
              </a:defRPr>
            </a:lvl2pPr>
            <a:lvl3pPr marL="801688" indent="-249238" algn="l" rtl="0" eaLnBrk="0" fontAlgn="base" hangingPunct="0">
              <a:spcBef>
                <a:spcPct val="20000"/>
              </a:spcBef>
              <a:spcAft>
                <a:spcPct val="0"/>
              </a:spcAft>
              <a:buClr>
                <a:srgbClr val="0096DC"/>
              </a:buClr>
              <a:buSzPct val="100000"/>
              <a:buNone/>
              <a:tabLst/>
              <a:defRPr lang="sv-SE" sz="1400" dirty="0" smtClean="0">
                <a:solidFill>
                  <a:schemeClr val="tx1"/>
                </a:solidFill>
                <a:latin typeface="Calibri"/>
                <a:ea typeface="ヒラギノ角ゴ Pro W3" pitchFamily="-108" charset="-128"/>
                <a:cs typeface="Calibri"/>
              </a:defRPr>
            </a:lvl3pPr>
            <a:lvl4pPr marL="1069975" indent="-258763" algn="l" rtl="0" eaLnBrk="0" fontAlgn="base" hangingPunct="0">
              <a:spcBef>
                <a:spcPct val="20000"/>
              </a:spcBef>
              <a:spcAft>
                <a:spcPct val="0"/>
              </a:spcAft>
              <a:buClr>
                <a:srgbClr val="0096DC"/>
              </a:buClr>
              <a:buSzPct val="100000"/>
              <a:buNone/>
              <a:defRPr lang="sv-SE" sz="1300" dirty="0" smtClean="0">
                <a:solidFill>
                  <a:schemeClr val="tx1"/>
                </a:solidFill>
                <a:latin typeface="Calibri"/>
                <a:ea typeface="ヒラギノ角ゴ Pro W3" pitchFamily="-108" charset="-128"/>
                <a:cs typeface="Calibri"/>
              </a:defRPr>
            </a:lvl4pPr>
            <a:lvl5pPr marL="1363663" indent="-285750" algn="l" rtl="0" eaLnBrk="0" fontAlgn="base" hangingPunct="0">
              <a:spcBef>
                <a:spcPct val="20000"/>
              </a:spcBef>
              <a:spcAft>
                <a:spcPct val="0"/>
              </a:spcAft>
              <a:buClr>
                <a:srgbClr val="0096DC"/>
              </a:buClr>
              <a:buSzPct val="100000"/>
              <a:buNone/>
              <a:defRPr lang="sv-SE" sz="1200" dirty="0">
                <a:solidFill>
                  <a:schemeClr val="tx1"/>
                </a:solidFill>
                <a:latin typeface="Calibri"/>
                <a:ea typeface="ヒラギノ角ゴ Pro W3" pitchFamily="-108" charset="-128"/>
                <a:cs typeface="Calibri"/>
              </a:defRPr>
            </a:lvl5pPr>
          </a:lstStyle>
          <a:p>
            <a:pPr lvl="0"/>
            <a:r>
              <a:rPr lang="en-US" dirty="0" smtClean="0"/>
              <a:t>Click to edit Master text styles</a:t>
            </a:r>
          </a:p>
        </p:txBody>
      </p:sp>
      <p:sp>
        <p:nvSpPr>
          <p:cNvPr id="11" name="Platshållare för rubrik 1"/>
          <p:cNvSpPr>
            <a:spLocks noGrp="1"/>
          </p:cNvSpPr>
          <p:nvPr>
            <p:ph type="title"/>
          </p:nvPr>
        </p:nvSpPr>
        <p:spPr bwMode="auto">
          <a:xfrm>
            <a:off x="651177" y="1073154"/>
            <a:ext cx="8062912" cy="80856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dirty="0" smtClean="0"/>
              <a:t>Klicka här för att ändra format</a:t>
            </a:r>
          </a:p>
        </p:txBody>
      </p:sp>
      <p:sp>
        <p:nvSpPr>
          <p:cNvPr id="4" name="Platshållare för datum 1"/>
          <p:cNvSpPr>
            <a:spLocks noGrp="1"/>
          </p:cNvSpPr>
          <p:nvPr>
            <p:ph type="dt" sz="half" idx="10"/>
          </p:nvPr>
        </p:nvSpPr>
        <p:spPr>
          <a:ln/>
        </p:spPr>
        <p:txBody>
          <a:bodyPr/>
          <a:lstStyle>
            <a:lvl1pPr>
              <a:defRPr/>
            </a:lvl1pPr>
          </a:lstStyle>
          <a:p>
            <a:pPr>
              <a:defRPr/>
            </a:pPr>
            <a:endParaRPr>
              <a:solidFill>
                <a:srgbClr val="000000">
                  <a:tint val="75000"/>
                </a:srgbClr>
              </a:solidFill>
            </a:endParaRPr>
          </a:p>
        </p:txBody>
      </p:sp>
      <p:sp>
        <p:nvSpPr>
          <p:cNvPr id="5" name="Platshållare för sidfot 4"/>
          <p:cNvSpPr>
            <a:spLocks noGrp="1"/>
          </p:cNvSpPr>
          <p:nvPr>
            <p:ph type="ftr" sz="quarter" idx="11"/>
          </p:nvPr>
        </p:nvSpPr>
        <p:spPr/>
        <p:txBody>
          <a:bodyPr/>
          <a:lstStyle>
            <a:lvl1pPr>
              <a:defRPr/>
            </a:lvl1pPr>
          </a:lstStyle>
          <a:p>
            <a:pPr>
              <a:defRPr/>
            </a:pPr>
            <a:endParaRPr>
              <a:solidFill>
                <a:srgbClr val="000000">
                  <a:tint val="75000"/>
                </a:srgbClr>
              </a:solidFill>
            </a:endParaRPr>
          </a:p>
        </p:txBody>
      </p:sp>
      <p:sp>
        <p:nvSpPr>
          <p:cNvPr id="6" name="Rectangle 4"/>
          <p:cNvSpPr>
            <a:spLocks noGrp="1" noChangeArrowheads="1"/>
          </p:cNvSpPr>
          <p:nvPr>
            <p:ph type="sldNum" sz="quarter" idx="12"/>
          </p:nvPr>
        </p:nvSpPr>
        <p:spPr>
          <a:ln/>
        </p:spPr>
        <p:txBody>
          <a:bodyPr/>
          <a:lstStyle>
            <a:lvl1pPr>
              <a:defRPr/>
            </a:lvl1pPr>
          </a:lstStyle>
          <a:p>
            <a:pPr>
              <a:defRPr/>
            </a:pPr>
            <a:fld id="{65DC3DF2-E3E8-4CAC-A294-394F67AAD792}" type="slidenum">
              <a:rPr lang="sv-SE">
                <a:solidFill>
                  <a:srgbClr val="000000">
                    <a:tint val="75000"/>
                  </a:srgbClr>
                </a:solidFill>
              </a:rPr>
              <a:pPr>
                <a:defRPr/>
              </a:pPr>
              <a:t>‹#›</a:t>
            </a:fld>
            <a:endParaRPr lang="sv-SE" dirty="0">
              <a:solidFill>
                <a:srgbClr val="000000">
                  <a:tint val="75000"/>
                </a:srgbClr>
              </a:solidFill>
            </a:endParaRPr>
          </a:p>
        </p:txBody>
      </p:sp>
    </p:spTree>
    <p:extLst>
      <p:ext uri="{BB962C8B-B14F-4D97-AF65-F5344CB8AC3E}">
        <p14:creationId xmlns:p14="http://schemas.microsoft.com/office/powerpoint/2010/main" val="22527034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4" name="Bildobjekt 19"/>
          <p:cNvPicPr>
            <a:picLocks noChangeAspect="1"/>
          </p:cNvPicPr>
          <p:nvPr/>
        </p:nvPicPr>
        <p:blipFill>
          <a:blip r:embed="rId2">
            <a:extLst>
              <a:ext uri="{28A0092B-C50C-407E-A947-70E740481C1C}">
                <a14:useLocalDpi xmlns:a14="http://schemas.microsoft.com/office/drawing/2010/main" val="0"/>
              </a:ext>
            </a:extLst>
          </a:blip>
          <a:srcRect t="12077" b="5899"/>
          <a:stretch>
            <a:fillRect/>
          </a:stretch>
        </p:blipFill>
        <p:spPr bwMode="auto">
          <a:xfrm>
            <a:off x="0" y="880111"/>
            <a:ext cx="9144000" cy="597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ktangel 19"/>
          <p:cNvSpPr/>
          <p:nvPr/>
        </p:nvSpPr>
        <p:spPr>
          <a:xfrm>
            <a:off x="0" y="880111"/>
            <a:ext cx="4572000" cy="597789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srgbClr val="FFFFFF"/>
              </a:solidFill>
            </a:endParaRPr>
          </a:p>
        </p:txBody>
      </p:sp>
      <p:pic>
        <p:nvPicPr>
          <p:cNvPr id="6" name="Platshållare för bild 8"/>
          <p:cNvPicPr>
            <a:picLocks noChangeAspect="1"/>
          </p:cNvPicPr>
          <p:nvPr/>
        </p:nvPicPr>
        <p:blipFill>
          <a:blip r:embed="rId3" cstate="print">
            <a:extLst>
              <a:ext uri="{28A0092B-C50C-407E-A947-70E740481C1C}">
                <a14:useLocalDpi xmlns:a14="http://schemas.microsoft.com/office/drawing/2010/main" val="0"/>
              </a:ext>
            </a:extLst>
          </a:blip>
          <a:srcRect l="-2084" t="-6612" r="-2425" b="-4880"/>
          <a:stretch>
            <a:fillRect/>
          </a:stretch>
        </p:blipFill>
        <p:spPr bwMode="auto">
          <a:xfrm>
            <a:off x="112713" y="855346"/>
            <a:ext cx="8966200" cy="5918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latshållare för innehåll 2"/>
          <p:cNvSpPr>
            <a:spLocks noGrp="1"/>
          </p:cNvSpPr>
          <p:nvPr>
            <p:ph sz="half" idx="13"/>
          </p:nvPr>
        </p:nvSpPr>
        <p:spPr>
          <a:xfrm>
            <a:off x="827584" y="3818577"/>
            <a:ext cx="3600400" cy="1252206"/>
          </a:xfrm>
        </p:spPr>
        <p:txBody>
          <a:bodyPr>
            <a:normAutofit/>
          </a:bodyPr>
          <a:lstStyle>
            <a:lvl1pPr marL="0" indent="0">
              <a:spcBef>
                <a:spcPts val="200"/>
              </a:spcBef>
              <a:spcAft>
                <a:spcPts val="200"/>
              </a:spcAft>
              <a:buNone/>
              <a:defRPr sz="1600" b="1" baseline="0">
                <a:solidFill>
                  <a:schemeClr val="bg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vl6pPr>
              <a:defRPr sz="1800"/>
            </a:lvl6pPr>
            <a:lvl7pPr>
              <a:defRPr sz="1800"/>
            </a:lvl7pPr>
            <a:lvl8pPr>
              <a:defRPr sz="1800"/>
            </a:lvl8pPr>
            <a:lvl9pPr>
              <a:defRPr sz="1800"/>
            </a:lvl9pPr>
          </a:lstStyle>
          <a:p>
            <a:pPr lvl="0"/>
            <a:r>
              <a:rPr lang="sv-SE" smtClean="0"/>
              <a:t>Klicka här för att ändra format på bakgrundstexten</a:t>
            </a:r>
          </a:p>
        </p:txBody>
      </p:sp>
      <p:sp>
        <p:nvSpPr>
          <p:cNvPr id="11" name="Rubrik 1"/>
          <p:cNvSpPr>
            <a:spLocks noGrp="1"/>
          </p:cNvSpPr>
          <p:nvPr>
            <p:ph type="title"/>
          </p:nvPr>
        </p:nvSpPr>
        <p:spPr>
          <a:xfrm>
            <a:off x="827584" y="2343305"/>
            <a:ext cx="3600400" cy="1252800"/>
          </a:xfrm>
        </p:spPr>
        <p:txBody>
          <a:bodyPr/>
          <a:lstStyle>
            <a:lvl1pPr algn="l">
              <a:defRPr sz="2800" b="1" baseline="0">
                <a:solidFill>
                  <a:schemeClr val="bg1"/>
                </a:solidFill>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19588142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pic>
        <p:nvPicPr>
          <p:cNvPr id="4" name="Bildobjekt 19"/>
          <p:cNvPicPr>
            <a:picLocks noChangeAspect="1"/>
          </p:cNvPicPr>
          <p:nvPr/>
        </p:nvPicPr>
        <p:blipFill>
          <a:blip r:embed="rId2">
            <a:extLst>
              <a:ext uri="{28A0092B-C50C-407E-A947-70E740481C1C}">
                <a14:useLocalDpi xmlns:a14="http://schemas.microsoft.com/office/drawing/2010/main" val="0"/>
              </a:ext>
            </a:extLst>
          </a:blip>
          <a:srcRect t="12289" b="5753"/>
          <a:stretch>
            <a:fillRect/>
          </a:stretch>
        </p:blipFill>
        <p:spPr bwMode="auto">
          <a:xfrm>
            <a:off x="3175" y="880111"/>
            <a:ext cx="9140825" cy="597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ktangel 19"/>
          <p:cNvSpPr/>
          <p:nvPr/>
        </p:nvSpPr>
        <p:spPr>
          <a:xfrm>
            <a:off x="0" y="880111"/>
            <a:ext cx="4572000" cy="597789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srgbClr val="FFFFFF"/>
              </a:solidFill>
            </a:endParaRPr>
          </a:p>
        </p:txBody>
      </p:sp>
      <p:pic>
        <p:nvPicPr>
          <p:cNvPr id="6" name="Platshållare för bild 8"/>
          <p:cNvPicPr>
            <a:picLocks noChangeAspect="1"/>
          </p:cNvPicPr>
          <p:nvPr/>
        </p:nvPicPr>
        <p:blipFill>
          <a:blip r:embed="rId3" cstate="print">
            <a:extLst>
              <a:ext uri="{28A0092B-C50C-407E-A947-70E740481C1C}">
                <a14:useLocalDpi xmlns:a14="http://schemas.microsoft.com/office/drawing/2010/main" val="0"/>
              </a:ext>
            </a:extLst>
          </a:blip>
          <a:srcRect l="-2084" t="-6612" r="-2425" b="-4880"/>
          <a:stretch>
            <a:fillRect/>
          </a:stretch>
        </p:blipFill>
        <p:spPr bwMode="auto">
          <a:xfrm>
            <a:off x="112713" y="855346"/>
            <a:ext cx="8966200" cy="5918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latshållare för innehåll 2"/>
          <p:cNvSpPr>
            <a:spLocks noGrp="1"/>
          </p:cNvSpPr>
          <p:nvPr>
            <p:ph sz="half" idx="13"/>
          </p:nvPr>
        </p:nvSpPr>
        <p:spPr>
          <a:xfrm>
            <a:off x="827584" y="3818577"/>
            <a:ext cx="3600400" cy="1252206"/>
          </a:xfrm>
        </p:spPr>
        <p:txBody>
          <a:bodyPr>
            <a:normAutofit/>
          </a:bodyPr>
          <a:lstStyle>
            <a:lvl1pPr marL="0" indent="0">
              <a:spcBef>
                <a:spcPts val="200"/>
              </a:spcBef>
              <a:spcAft>
                <a:spcPts val="200"/>
              </a:spcAft>
              <a:buNone/>
              <a:defRPr sz="1600" b="1" baseline="0">
                <a:solidFill>
                  <a:schemeClr val="bg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vl6pPr>
              <a:defRPr sz="1800"/>
            </a:lvl6pPr>
            <a:lvl7pPr>
              <a:defRPr sz="1800"/>
            </a:lvl7pPr>
            <a:lvl8pPr>
              <a:defRPr sz="1800"/>
            </a:lvl8pPr>
            <a:lvl9pPr>
              <a:defRPr sz="1800"/>
            </a:lvl9pPr>
          </a:lstStyle>
          <a:p>
            <a:pPr lvl="0"/>
            <a:r>
              <a:rPr lang="sv-SE" smtClean="0"/>
              <a:t>Klicka här för att ändra format på bakgrundstexten</a:t>
            </a:r>
          </a:p>
        </p:txBody>
      </p:sp>
      <p:sp>
        <p:nvSpPr>
          <p:cNvPr id="11" name="Rubrik 1"/>
          <p:cNvSpPr>
            <a:spLocks noGrp="1"/>
          </p:cNvSpPr>
          <p:nvPr>
            <p:ph type="title"/>
          </p:nvPr>
        </p:nvSpPr>
        <p:spPr>
          <a:xfrm>
            <a:off x="827584" y="2343305"/>
            <a:ext cx="3600400" cy="1252800"/>
          </a:xfrm>
        </p:spPr>
        <p:txBody>
          <a:bodyPr/>
          <a:lstStyle>
            <a:lvl1pPr algn="l">
              <a:defRPr sz="2800" b="1" baseline="0">
                <a:solidFill>
                  <a:schemeClr val="bg1"/>
                </a:solidFill>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2533928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Rubrikbild">
    <p:spTree>
      <p:nvGrpSpPr>
        <p:cNvPr id="1" name=""/>
        <p:cNvGrpSpPr/>
        <p:nvPr/>
      </p:nvGrpSpPr>
      <p:grpSpPr>
        <a:xfrm>
          <a:off x="0" y="0"/>
          <a:ext cx="0" cy="0"/>
          <a:chOff x="0" y="0"/>
          <a:chExt cx="0" cy="0"/>
        </a:xfrm>
      </p:grpSpPr>
      <p:pic>
        <p:nvPicPr>
          <p:cNvPr id="4" name="Bildobjekt 19"/>
          <p:cNvPicPr>
            <a:picLocks noChangeAspect="1"/>
          </p:cNvPicPr>
          <p:nvPr/>
        </p:nvPicPr>
        <p:blipFill>
          <a:blip r:embed="rId2">
            <a:extLst>
              <a:ext uri="{28A0092B-C50C-407E-A947-70E740481C1C}">
                <a14:useLocalDpi xmlns:a14="http://schemas.microsoft.com/office/drawing/2010/main" val="0"/>
              </a:ext>
            </a:extLst>
          </a:blip>
          <a:srcRect t="4417" b="13943"/>
          <a:stretch>
            <a:fillRect/>
          </a:stretch>
        </p:blipFill>
        <p:spPr bwMode="auto">
          <a:xfrm>
            <a:off x="0" y="880111"/>
            <a:ext cx="9144000" cy="597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ktangel 19"/>
          <p:cNvSpPr/>
          <p:nvPr/>
        </p:nvSpPr>
        <p:spPr>
          <a:xfrm>
            <a:off x="0" y="880111"/>
            <a:ext cx="4572000" cy="597789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srgbClr val="FFFFFF"/>
              </a:solidFill>
            </a:endParaRPr>
          </a:p>
        </p:txBody>
      </p:sp>
      <p:pic>
        <p:nvPicPr>
          <p:cNvPr id="6" name="Platshållare för bild 8"/>
          <p:cNvPicPr>
            <a:picLocks noChangeAspect="1"/>
          </p:cNvPicPr>
          <p:nvPr/>
        </p:nvPicPr>
        <p:blipFill>
          <a:blip r:embed="rId3" cstate="print">
            <a:extLst>
              <a:ext uri="{28A0092B-C50C-407E-A947-70E740481C1C}">
                <a14:useLocalDpi xmlns:a14="http://schemas.microsoft.com/office/drawing/2010/main" val="0"/>
              </a:ext>
            </a:extLst>
          </a:blip>
          <a:srcRect l="-2084" t="-6612" r="-2425" b="-4880"/>
          <a:stretch>
            <a:fillRect/>
          </a:stretch>
        </p:blipFill>
        <p:spPr bwMode="auto">
          <a:xfrm>
            <a:off x="112713" y="855346"/>
            <a:ext cx="8966200" cy="5918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latshållare för innehåll 2"/>
          <p:cNvSpPr>
            <a:spLocks noGrp="1"/>
          </p:cNvSpPr>
          <p:nvPr>
            <p:ph sz="half" idx="13"/>
          </p:nvPr>
        </p:nvSpPr>
        <p:spPr>
          <a:xfrm>
            <a:off x="827584" y="3818577"/>
            <a:ext cx="3600400" cy="1252206"/>
          </a:xfrm>
        </p:spPr>
        <p:txBody>
          <a:bodyPr>
            <a:normAutofit/>
          </a:bodyPr>
          <a:lstStyle>
            <a:lvl1pPr marL="0" indent="0">
              <a:spcBef>
                <a:spcPts val="200"/>
              </a:spcBef>
              <a:spcAft>
                <a:spcPts val="200"/>
              </a:spcAft>
              <a:buNone/>
              <a:defRPr sz="1600" b="1" baseline="0">
                <a:solidFill>
                  <a:schemeClr val="bg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vl6pPr>
              <a:defRPr sz="1800"/>
            </a:lvl6pPr>
            <a:lvl7pPr>
              <a:defRPr sz="1800"/>
            </a:lvl7pPr>
            <a:lvl8pPr>
              <a:defRPr sz="1800"/>
            </a:lvl8pPr>
            <a:lvl9pPr>
              <a:defRPr sz="1800"/>
            </a:lvl9pPr>
          </a:lstStyle>
          <a:p>
            <a:pPr lvl="0"/>
            <a:r>
              <a:rPr lang="sv-SE" smtClean="0"/>
              <a:t>Klicka här för att ändra format på bakgrundstexten</a:t>
            </a:r>
          </a:p>
        </p:txBody>
      </p:sp>
      <p:sp>
        <p:nvSpPr>
          <p:cNvPr id="9" name="Rubrik 1"/>
          <p:cNvSpPr>
            <a:spLocks noGrp="1"/>
          </p:cNvSpPr>
          <p:nvPr>
            <p:ph type="title"/>
          </p:nvPr>
        </p:nvSpPr>
        <p:spPr>
          <a:xfrm>
            <a:off x="827584" y="2343305"/>
            <a:ext cx="3600400" cy="1252800"/>
          </a:xfrm>
        </p:spPr>
        <p:txBody>
          <a:bodyPr/>
          <a:lstStyle>
            <a:lvl1pPr algn="l">
              <a:defRPr sz="2800" b="1" baseline="0">
                <a:solidFill>
                  <a:schemeClr val="bg1"/>
                </a:solidFill>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42646229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_Rubrikbild">
    <p:spTree>
      <p:nvGrpSpPr>
        <p:cNvPr id="1" name=""/>
        <p:cNvGrpSpPr/>
        <p:nvPr/>
      </p:nvGrpSpPr>
      <p:grpSpPr>
        <a:xfrm>
          <a:off x="0" y="0"/>
          <a:ext cx="0" cy="0"/>
          <a:chOff x="0" y="0"/>
          <a:chExt cx="0" cy="0"/>
        </a:xfrm>
      </p:grpSpPr>
      <p:pic>
        <p:nvPicPr>
          <p:cNvPr id="4" name="Bildobjekt 19"/>
          <p:cNvPicPr>
            <a:picLocks noChangeAspect="1"/>
          </p:cNvPicPr>
          <p:nvPr/>
        </p:nvPicPr>
        <p:blipFill>
          <a:blip r:embed="rId2" cstate="print">
            <a:extLst>
              <a:ext uri="{28A0092B-C50C-407E-A947-70E740481C1C}">
                <a14:useLocalDpi xmlns:a14="http://schemas.microsoft.com/office/drawing/2010/main" val="0"/>
              </a:ext>
            </a:extLst>
          </a:blip>
          <a:srcRect t="3674" b="14697"/>
          <a:stretch>
            <a:fillRect/>
          </a:stretch>
        </p:blipFill>
        <p:spPr bwMode="auto">
          <a:xfrm>
            <a:off x="0" y="880111"/>
            <a:ext cx="9144000" cy="597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ktangel 19"/>
          <p:cNvSpPr/>
          <p:nvPr/>
        </p:nvSpPr>
        <p:spPr>
          <a:xfrm>
            <a:off x="0" y="880111"/>
            <a:ext cx="4572000" cy="597789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srgbClr val="FFFFFF"/>
              </a:solidFill>
            </a:endParaRPr>
          </a:p>
        </p:txBody>
      </p:sp>
      <p:pic>
        <p:nvPicPr>
          <p:cNvPr id="6" name="Platshållare för bild 8"/>
          <p:cNvPicPr>
            <a:picLocks noChangeAspect="1"/>
          </p:cNvPicPr>
          <p:nvPr/>
        </p:nvPicPr>
        <p:blipFill>
          <a:blip r:embed="rId3" cstate="print">
            <a:extLst>
              <a:ext uri="{28A0092B-C50C-407E-A947-70E740481C1C}">
                <a14:useLocalDpi xmlns:a14="http://schemas.microsoft.com/office/drawing/2010/main" val="0"/>
              </a:ext>
            </a:extLst>
          </a:blip>
          <a:srcRect l="-2084" t="-6612" r="-2425" b="-4880"/>
          <a:stretch>
            <a:fillRect/>
          </a:stretch>
        </p:blipFill>
        <p:spPr bwMode="auto">
          <a:xfrm>
            <a:off x="112713" y="855346"/>
            <a:ext cx="8966200" cy="5918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latshållare för innehåll 2"/>
          <p:cNvSpPr>
            <a:spLocks noGrp="1"/>
          </p:cNvSpPr>
          <p:nvPr>
            <p:ph sz="half" idx="13"/>
          </p:nvPr>
        </p:nvSpPr>
        <p:spPr>
          <a:xfrm>
            <a:off x="827584" y="3818577"/>
            <a:ext cx="3600400" cy="1252206"/>
          </a:xfrm>
        </p:spPr>
        <p:txBody>
          <a:bodyPr>
            <a:normAutofit/>
          </a:bodyPr>
          <a:lstStyle>
            <a:lvl1pPr marL="0" indent="0">
              <a:spcBef>
                <a:spcPts val="200"/>
              </a:spcBef>
              <a:spcAft>
                <a:spcPts val="200"/>
              </a:spcAft>
              <a:buNone/>
              <a:defRPr sz="1600" b="1" baseline="0">
                <a:solidFill>
                  <a:schemeClr val="bg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vl6pPr>
              <a:defRPr sz="1800"/>
            </a:lvl6pPr>
            <a:lvl7pPr>
              <a:defRPr sz="1800"/>
            </a:lvl7pPr>
            <a:lvl8pPr>
              <a:defRPr sz="1800"/>
            </a:lvl8pPr>
            <a:lvl9pPr>
              <a:defRPr sz="1800"/>
            </a:lvl9pPr>
          </a:lstStyle>
          <a:p>
            <a:pPr lvl="0"/>
            <a:r>
              <a:rPr lang="sv-SE" smtClean="0"/>
              <a:t>Klicka här för att ändra format på bakgrundstexten</a:t>
            </a:r>
          </a:p>
        </p:txBody>
      </p:sp>
      <p:sp>
        <p:nvSpPr>
          <p:cNvPr id="11" name="Rubrik 1"/>
          <p:cNvSpPr>
            <a:spLocks noGrp="1"/>
          </p:cNvSpPr>
          <p:nvPr>
            <p:ph type="title"/>
          </p:nvPr>
        </p:nvSpPr>
        <p:spPr>
          <a:xfrm>
            <a:off x="827584" y="2343305"/>
            <a:ext cx="3600400" cy="1252800"/>
          </a:xfrm>
        </p:spPr>
        <p:txBody>
          <a:bodyPr/>
          <a:lstStyle>
            <a:lvl1pPr algn="l">
              <a:defRPr sz="2800" b="1" baseline="0">
                <a:solidFill>
                  <a:schemeClr val="bg1"/>
                </a:solidFill>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26996919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_Rubrikbild">
    <p:spTree>
      <p:nvGrpSpPr>
        <p:cNvPr id="1" name=""/>
        <p:cNvGrpSpPr/>
        <p:nvPr/>
      </p:nvGrpSpPr>
      <p:grpSpPr>
        <a:xfrm>
          <a:off x="0" y="0"/>
          <a:ext cx="0" cy="0"/>
          <a:chOff x="0" y="0"/>
          <a:chExt cx="0" cy="0"/>
        </a:xfrm>
      </p:grpSpPr>
      <p:pic>
        <p:nvPicPr>
          <p:cNvPr id="4" name="Bildobjekt 19"/>
          <p:cNvPicPr>
            <a:picLocks noChangeAspect="1"/>
          </p:cNvPicPr>
          <p:nvPr/>
        </p:nvPicPr>
        <p:blipFill>
          <a:blip r:embed="rId2">
            <a:extLst>
              <a:ext uri="{28A0092B-C50C-407E-A947-70E740481C1C}">
                <a14:useLocalDpi xmlns:a14="http://schemas.microsoft.com/office/drawing/2010/main" val="0"/>
              </a:ext>
            </a:extLst>
          </a:blip>
          <a:srcRect l="790" r="764" b="19653"/>
          <a:stretch>
            <a:fillRect/>
          </a:stretch>
        </p:blipFill>
        <p:spPr bwMode="auto">
          <a:xfrm>
            <a:off x="0" y="880111"/>
            <a:ext cx="9144000" cy="597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ktangel 19"/>
          <p:cNvSpPr/>
          <p:nvPr/>
        </p:nvSpPr>
        <p:spPr>
          <a:xfrm>
            <a:off x="0" y="880111"/>
            <a:ext cx="4572000" cy="597789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srgbClr val="FFFFFF"/>
              </a:solidFill>
            </a:endParaRPr>
          </a:p>
        </p:txBody>
      </p:sp>
      <p:pic>
        <p:nvPicPr>
          <p:cNvPr id="6" name="Bildobjekt 21"/>
          <p:cNvPicPr preferRelativeResize="0">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513" y="1203961"/>
            <a:ext cx="8574087" cy="531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latshållare för innehåll 2"/>
          <p:cNvSpPr>
            <a:spLocks noGrp="1"/>
          </p:cNvSpPr>
          <p:nvPr>
            <p:ph sz="half" idx="13"/>
          </p:nvPr>
        </p:nvSpPr>
        <p:spPr>
          <a:xfrm>
            <a:off x="827584" y="3818577"/>
            <a:ext cx="3600400" cy="1252206"/>
          </a:xfrm>
        </p:spPr>
        <p:txBody>
          <a:bodyPr>
            <a:normAutofit/>
          </a:bodyPr>
          <a:lstStyle>
            <a:lvl1pPr marL="0" indent="0">
              <a:spcBef>
                <a:spcPts val="200"/>
              </a:spcBef>
              <a:spcAft>
                <a:spcPts val="200"/>
              </a:spcAft>
              <a:buNone/>
              <a:defRPr sz="1600" b="1" baseline="0">
                <a:solidFill>
                  <a:schemeClr val="bg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vl6pPr>
              <a:defRPr sz="1800"/>
            </a:lvl6pPr>
            <a:lvl7pPr>
              <a:defRPr sz="1800"/>
            </a:lvl7pPr>
            <a:lvl8pPr>
              <a:defRPr sz="1800"/>
            </a:lvl8pPr>
            <a:lvl9pPr>
              <a:defRPr sz="1800"/>
            </a:lvl9pPr>
          </a:lstStyle>
          <a:p>
            <a:pPr lvl="0"/>
            <a:r>
              <a:rPr lang="sv-SE" smtClean="0"/>
              <a:t>Klicka här för att ändra format på bakgrundstexten</a:t>
            </a:r>
          </a:p>
        </p:txBody>
      </p:sp>
      <p:sp>
        <p:nvSpPr>
          <p:cNvPr id="12" name="Rubrik 1"/>
          <p:cNvSpPr>
            <a:spLocks noGrp="1"/>
          </p:cNvSpPr>
          <p:nvPr>
            <p:ph type="title"/>
          </p:nvPr>
        </p:nvSpPr>
        <p:spPr>
          <a:xfrm>
            <a:off x="827584" y="2343305"/>
            <a:ext cx="3600400" cy="1252800"/>
          </a:xfrm>
        </p:spPr>
        <p:txBody>
          <a:bodyPr/>
          <a:lstStyle>
            <a:lvl1pPr algn="l">
              <a:defRPr sz="2800" b="1" baseline="0">
                <a:solidFill>
                  <a:schemeClr val="bg1"/>
                </a:solidFill>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5404090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p:cNvSpPr>
            <a:spLocks noGrp="1"/>
          </p:cNvSpPr>
          <p:nvPr>
            <p:ph type="title"/>
          </p:nvPr>
        </p:nvSpPr>
        <p:spPr>
          <a:xfrm>
            <a:off x="468312" y="1442086"/>
            <a:ext cx="8207376" cy="561486"/>
          </a:xfrm>
        </p:spPr>
        <p:txBody>
          <a:bodyPr/>
          <a:lstStyle>
            <a:lvl1pPr>
              <a:defRPr sz="2000" b="1">
                <a:solidFill>
                  <a:schemeClr val="tx1"/>
                </a:solidFill>
              </a:defRPr>
            </a:lvl1pPr>
          </a:lstStyle>
          <a:p>
            <a:r>
              <a:rPr lang="sv-SE" dirty="0" smtClean="0"/>
              <a:t>Klicka här för att ändra format</a:t>
            </a:r>
            <a:endParaRPr lang="sv-SE" dirty="0"/>
          </a:p>
        </p:txBody>
      </p:sp>
      <p:sp>
        <p:nvSpPr>
          <p:cNvPr id="8" name="Platshållare för innehåll 2"/>
          <p:cNvSpPr>
            <a:spLocks noGrp="1"/>
          </p:cNvSpPr>
          <p:nvPr>
            <p:ph sz="half" idx="1"/>
          </p:nvPr>
        </p:nvSpPr>
        <p:spPr>
          <a:xfrm>
            <a:off x="467544" y="2132365"/>
            <a:ext cx="8208144" cy="4192235"/>
          </a:xfrm>
        </p:spPr>
        <p:txBody>
          <a:bodyPr>
            <a:normAutofit/>
          </a:bodyPr>
          <a:lstStyle>
            <a:lvl1pPr marL="285750" indent="-285750">
              <a:buFont typeface="Arial" panose="020B0604020202020204" pitchFamily="34" charset="0"/>
              <a:buChar char="•"/>
              <a:tabLst>
                <a:tab pos="284400" algn="l"/>
              </a:tabLst>
              <a:defRPr sz="1400">
                <a:solidFill>
                  <a:schemeClr val="tx1"/>
                </a:solidFill>
              </a:defRPr>
            </a:lvl1pPr>
            <a:lvl2pPr marL="568800" indent="-284400">
              <a:spcBef>
                <a:spcPts val="200"/>
              </a:spcBef>
              <a:spcAft>
                <a:spcPts val="200"/>
              </a:spcAft>
              <a:buFont typeface="Calibri" panose="020F0502020204030204" pitchFamily="34" charset="0"/>
              <a:buChar char="–"/>
              <a:tabLst/>
              <a:defRPr sz="1200">
                <a:solidFill>
                  <a:schemeClr val="tx1"/>
                </a:solidFill>
              </a:defRPr>
            </a:lvl2pPr>
            <a:lvl3pPr marL="853200" indent="-284400">
              <a:spcBef>
                <a:spcPts val="200"/>
              </a:spcBef>
              <a:spcAft>
                <a:spcPts val="200"/>
              </a:spcAft>
              <a:buFont typeface="Calibri" panose="020F0502020204030204" pitchFamily="34" charset="0"/>
              <a:buChar char="–"/>
              <a:defRPr sz="1200">
                <a:solidFill>
                  <a:schemeClr val="tx1"/>
                </a:solidFill>
              </a:defRPr>
            </a:lvl3pPr>
            <a:lvl4pPr marL="1137600" indent="-284400">
              <a:spcBef>
                <a:spcPts val="200"/>
              </a:spcBef>
              <a:spcAft>
                <a:spcPts val="200"/>
              </a:spcAft>
              <a:buFont typeface="Calibri" panose="020F0502020204030204" pitchFamily="34" charset="0"/>
              <a:buChar char="»"/>
              <a:defRPr sz="1200">
                <a:solidFill>
                  <a:schemeClr val="tx1"/>
                </a:solidFill>
              </a:defRPr>
            </a:lvl4pPr>
            <a:lvl5pPr marL="1422000" indent="-284400">
              <a:spcBef>
                <a:spcPts val="200"/>
              </a:spcBef>
              <a:spcAft>
                <a:spcPts val="200"/>
              </a:spcAft>
              <a:buFont typeface="Arial" panose="020B0604020202020204" pitchFamily="34" charset="0"/>
              <a:buChar char="•"/>
              <a:defRPr sz="1200">
                <a:solidFill>
                  <a:schemeClr val="tx1"/>
                </a:solidFill>
              </a:defRPr>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lvl1pPr>
              <a:defRPr/>
            </a:lvl1pPr>
          </a:lstStyle>
          <a:p>
            <a:pPr>
              <a:defRPr/>
            </a:pPr>
            <a:endParaRPr lang="sv-SE" dirty="0">
              <a:solidFill>
                <a:srgbClr val="000000">
                  <a:tint val="75000"/>
                </a:srgbClr>
              </a:solidFill>
            </a:endParaRPr>
          </a:p>
        </p:txBody>
      </p:sp>
      <p:sp>
        <p:nvSpPr>
          <p:cNvPr id="5" name="Platshållare för sidfot 4"/>
          <p:cNvSpPr>
            <a:spLocks noGrp="1"/>
          </p:cNvSpPr>
          <p:nvPr>
            <p:ph type="ftr" sz="quarter" idx="11"/>
          </p:nvPr>
        </p:nvSpPr>
        <p:spPr/>
        <p:txBody>
          <a:bodyPr/>
          <a:lstStyle>
            <a:lvl1pPr>
              <a:defRPr/>
            </a:lvl1pPr>
          </a:lstStyle>
          <a:p>
            <a:pPr>
              <a:defRPr/>
            </a:pPr>
            <a:endParaRPr lang="sv-SE" dirty="0">
              <a:solidFill>
                <a:srgbClr val="000000">
                  <a:tint val="75000"/>
                </a:srgbClr>
              </a:solidFill>
            </a:endParaRPr>
          </a:p>
        </p:txBody>
      </p:sp>
      <p:sp>
        <p:nvSpPr>
          <p:cNvPr id="6" name="Platshållare för bildnummer 5"/>
          <p:cNvSpPr>
            <a:spLocks noGrp="1"/>
          </p:cNvSpPr>
          <p:nvPr>
            <p:ph type="sldNum" sz="quarter" idx="12"/>
          </p:nvPr>
        </p:nvSpPr>
        <p:spPr/>
        <p:txBody>
          <a:bodyPr/>
          <a:lstStyle>
            <a:lvl1pPr>
              <a:defRPr/>
            </a:lvl1pPr>
          </a:lstStyle>
          <a:p>
            <a:pPr>
              <a:defRPr/>
            </a:pPr>
            <a:fld id="{E6893B19-8703-45E2-BCB9-DC270A63B0B4}" type="slidenum">
              <a:rPr lang="sv-SE">
                <a:solidFill>
                  <a:srgbClr val="000000">
                    <a:tint val="75000"/>
                  </a:srgbClr>
                </a:solidFill>
              </a:rPr>
              <a:pPr>
                <a:defRPr/>
              </a:pPr>
              <a:t>‹#›</a:t>
            </a:fld>
            <a:endParaRPr lang="sv-SE" dirty="0">
              <a:solidFill>
                <a:srgbClr val="000000">
                  <a:tint val="75000"/>
                </a:srgbClr>
              </a:solidFill>
            </a:endParaRPr>
          </a:p>
        </p:txBody>
      </p:sp>
    </p:spTree>
    <p:extLst>
      <p:ext uri="{BB962C8B-B14F-4D97-AF65-F5344CB8AC3E}">
        <p14:creationId xmlns:p14="http://schemas.microsoft.com/office/powerpoint/2010/main" val="1329277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Rubrik och innehåll_numrerad">
    <p:spTree>
      <p:nvGrpSpPr>
        <p:cNvPr id="1" name=""/>
        <p:cNvGrpSpPr/>
        <p:nvPr/>
      </p:nvGrpSpPr>
      <p:grpSpPr>
        <a:xfrm>
          <a:off x="0" y="0"/>
          <a:ext cx="0" cy="0"/>
          <a:chOff x="0" y="0"/>
          <a:chExt cx="0" cy="0"/>
        </a:xfrm>
      </p:grpSpPr>
      <p:sp>
        <p:nvSpPr>
          <p:cNvPr id="7" name="Rubrik 1"/>
          <p:cNvSpPr>
            <a:spLocks noGrp="1"/>
          </p:cNvSpPr>
          <p:nvPr>
            <p:ph type="title"/>
          </p:nvPr>
        </p:nvSpPr>
        <p:spPr>
          <a:xfrm>
            <a:off x="468312" y="1442086"/>
            <a:ext cx="8207376" cy="561486"/>
          </a:xfrm>
        </p:spPr>
        <p:txBody>
          <a:bodyPr/>
          <a:lstStyle>
            <a:lvl1pPr>
              <a:defRPr sz="2000" b="1">
                <a:solidFill>
                  <a:schemeClr val="tx1"/>
                </a:solidFill>
              </a:defRPr>
            </a:lvl1pPr>
          </a:lstStyle>
          <a:p>
            <a:r>
              <a:rPr lang="sv-SE" dirty="0" smtClean="0"/>
              <a:t>Klicka här för att ändra format</a:t>
            </a:r>
            <a:endParaRPr lang="sv-SE" dirty="0"/>
          </a:p>
        </p:txBody>
      </p:sp>
      <p:sp>
        <p:nvSpPr>
          <p:cNvPr id="8" name="Platshållare för innehåll 2"/>
          <p:cNvSpPr>
            <a:spLocks noGrp="1"/>
          </p:cNvSpPr>
          <p:nvPr>
            <p:ph sz="half" idx="1"/>
          </p:nvPr>
        </p:nvSpPr>
        <p:spPr>
          <a:xfrm>
            <a:off x="467544" y="2132365"/>
            <a:ext cx="8208144" cy="4192235"/>
          </a:xfrm>
        </p:spPr>
        <p:txBody>
          <a:bodyPr>
            <a:normAutofit/>
          </a:bodyPr>
          <a:lstStyle>
            <a:lvl1pPr marL="284400" indent="-284400">
              <a:buFont typeface="+mj-lt"/>
              <a:buAutoNum type="arabicPeriod"/>
              <a:tabLst>
                <a:tab pos="284400" algn="l"/>
              </a:tabLst>
              <a:defRPr sz="1400">
                <a:solidFill>
                  <a:schemeClr val="tx1"/>
                </a:solidFill>
              </a:defRPr>
            </a:lvl1pPr>
            <a:lvl2pPr marL="568800" indent="-284400">
              <a:spcBef>
                <a:spcPts val="200"/>
              </a:spcBef>
              <a:spcAft>
                <a:spcPts val="200"/>
              </a:spcAft>
              <a:buFont typeface="+mj-lt"/>
              <a:buAutoNum type="alphaLcParenR"/>
              <a:tabLst/>
              <a:defRPr sz="1200">
                <a:solidFill>
                  <a:schemeClr val="tx1"/>
                </a:solidFill>
              </a:defRPr>
            </a:lvl2pPr>
            <a:lvl3pPr marL="854550" indent="-285750">
              <a:spcBef>
                <a:spcPts val="200"/>
              </a:spcBef>
              <a:spcAft>
                <a:spcPts val="200"/>
              </a:spcAft>
              <a:buFont typeface="+mj-lt"/>
              <a:buAutoNum type="romanLcPeriod"/>
              <a:defRPr sz="1200">
                <a:solidFill>
                  <a:schemeClr val="tx1"/>
                </a:solidFill>
              </a:defRPr>
            </a:lvl3pPr>
            <a:lvl4pPr marL="1137600" indent="-284400">
              <a:spcBef>
                <a:spcPts val="200"/>
              </a:spcBef>
              <a:spcAft>
                <a:spcPts val="200"/>
              </a:spcAft>
              <a:buFont typeface="Calibri" panose="020F0502020204030204" pitchFamily="34" charset="0"/>
              <a:buChar char="»"/>
              <a:defRPr sz="1200">
                <a:solidFill>
                  <a:schemeClr val="tx1"/>
                </a:solidFill>
              </a:defRPr>
            </a:lvl4pPr>
            <a:lvl5pPr marL="1422000" indent="-284400">
              <a:spcBef>
                <a:spcPts val="200"/>
              </a:spcBef>
              <a:spcAft>
                <a:spcPts val="200"/>
              </a:spcAft>
              <a:buFont typeface="Arial" panose="020B0604020202020204" pitchFamily="34" charset="0"/>
              <a:buChar char="•"/>
              <a:defRPr sz="1200">
                <a:solidFill>
                  <a:schemeClr val="tx1"/>
                </a:solidFill>
              </a:defRPr>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lvl1pPr>
              <a:defRPr/>
            </a:lvl1pPr>
          </a:lstStyle>
          <a:p>
            <a:pPr>
              <a:defRPr/>
            </a:pPr>
            <a:endParaRPr lang="sv-SE" dirty="0">
              <a:solidFill>
                <a:srgbClr val="000000">
                  <a:tint val="75000"/>
                </a:srgbClr>
              </a:solidFill>
            </a:endParaRPr>
          </a:p>
        </p:txBody>
      </p:sp>
      <p:sp>
        <p:nvSpPr>
          <p:cNvPr id="5" name="Platshållare för sidfot 4"/>
          <p:cNvSpPr>
            <a:spLocks noGrp="1"/>
          </p:cNvSpPr>
          <p:nvPr>
            <p:ph type="ftr" sz="quarter" idx="11"/>
          </p:nvPr>
        </p:nvSpPr>
        <p:spPr/>
        <p:txBody>
          <a:bodyPr/>
          <a:lstStyle>
            <a:lvl1pPr>
              <a:defRPr/>
            </a:lvl1pPr>
          </a:lstStyle>
          <a:p>
            <a:pPr>
              <a:defRPr/>
            </a:pPr>
            <a:endParaRPr lang="sv-SE" dirty="0">
              <a:solidFill>
                <a:srgbClr val="000000">
                  <a:tint val="75000"/>
                </a:srgbClr>
              </a:solidFill>
            </a:endParaRPr>
          </a:p>
        </p:txBody>
      </p:sp>
      <p:sp>
        <p:nvSpPr>
          <p:cNvPr id="6" name="Platshållare för bildnummer 5"/>
          <p:cNvSpPr>
            <a:spLocks noGrp="1"/>
          </p:cNvSpPr>
          <p:nvPr>
            <p:ph type="sldNum" sz="quarter" idx="12"/>
          </p:nvPr>
        </p:nvSpPr>
        <p:spPr/>
        <p:txBody>
          <a:bodyPr/>
          <a:lstStyle>
            <a:lvl1pPr>
              <a:defRPr/>
            </a:lvl1pPr>
          </a:lstStyle>
          <a:p>
            <a:pPr>
              <a:defRPr/>
            </a:pPr>
            <a:fld id="{A3AFDFFD-F56A-4A21-991F-CB7E100E3091}" type="slidenum">
              <a:rPr lang="sv-SE">
                <a:solidFill>
                  <a:srgbClr val="000000">
                    <a:tint val="75000"/>
                  </a:srgbClr>
                </a:solidFill>
              </a:rPr>
              <a:pPr>
                <a:defRPr/>
              </a:pPr>
              <a:t>‹#›</a:t>
            </a:fld>
            <a:endParaRPr lang="sv-SE" dirty="0">
              <a:solidFill>
                <a:srgbClr val="000000">
                  <a:tint val="75000"/>
                </a:srgbClr>
              </a:solidFill>
            </a:endParaRPr>
          </a:p>
        </p:txBody>
      </p:sp>
    </p:spTree>
    <p:extLst>
      <p:ext uri="{BB962C8B-B14F-4D97-AF65-F5344CB8AC3E}">
        <p14:creationId xmlns:p14="http://schemas.microsoft.com/office/powerpoint/2010/main" val="39480285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xtruta + bild">
    <p:spTree>
      <p:nvGrpSpPr>
        <p:cNvPr id="1" name=""/>
        <p:cNvGrpSpPr/>
        <p:nvPr/>
      </p:nvGrpSpPr>
      <p:grpSpPr>
        <a:xfrm>
          <a:off x="0" y="0"/>
          <a:ext cx="0" cy="0"/>
          <a:chOff x="0" y="0"/>
          <a:chExt cx="0" cy="0"/>
        </a:xfrm>
      </p:grpSpPr>
      <p:sp>
        <p:nvSpPr>
          <p:cNvPr id="5" name="TextBox 7"/>
          <p:cNvSpPr txBox="1">
            <a:spLocks noChangeArrowheads="1"/>
          </p:cNvSpPr>
          <p:nvPr/>
        </p:nvSpPr>
        <p:spPr bwMode="auto">
          <a:xfrm>
            <a:off x="-1189038" y="1564006"/>
            <a:ext cx="108108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sv-SE" altLang="sv-SE" sz="1100" dirty="0" smtClean="0">
                <a:solidFill>
                  <a:srgbClr val="000000"/>
                </a:solidFill>
                <a:cs typeface="Arial" charset="0"/>
              </a:rPr>
              <a:t>För att lägga in bild, klicka på ikonen. Gå sedan in i mappen ”Bilder till </a:t>
            </a:r>
            <a:r>
              <a:rPr lang="sv-SE" altLang="sv-SE" sz="1100" dirty="0" err="1" smtClean="0">
                <a:solidFill>
                  <a:srgbClr val="000000"/>
                </a:solidFill>
                <a:cs typeface="Arial" charset="0"/>
              </a:rPr>
              <a:t>PowerPoint</a:t>
            </a:r>
            <a:r>
              <a:rPr lang="sv-SE" altLang="sv-SE" sz="1100" dirty="0" smtClean="0">
                <a:solidFill>
                  <a:srgbClr val="000000"/>
                </a:solidFill>
                <a:cs typeface="Arial" charset="0"/>
              </a:rPr>
              <a:t>” sedan mappen ”Bilder”</a:t>
            </a:r>
          </a:p>
        </p:txBody>
      </p:sp>
      <p:sp>
        <p:nvSpPr>
          <p:cNvPr id="2" name="Rubrik 1"/>
          <p:cNvSpPr>
            <a:spLocks noGrp="1"/>
          </p:cNvSpPr>
          <p:nvPr>
            <p:ph type="title"/>
          </p:nvPr>
        </p:nvSpPr>
        <p:spPr>
          <a:xfrm>
            <a:off x="468312" y="1442086"/>
            <a:ext cx="3995676" cy="561486"/>
          </a:xfrm>
        </p:spPr>
        <p:txBody>
          <a:bodyPr/>
          <a:lstStyle>
            <a:lvl1pPr>
              <a:defRPr sz="2000" b="1">
                <a:solidFill>
                  <a:schemeClr val="tx1"/>
                </a:solidFill>
              </a:defRPr>
            </a:lvl1pPr>
          </a:lstStyle>
          <a:p>
            <a:r>
              <a:rPr lang="sv-SE" dirty="0" smtClean="0"/>
              <a:t>Klicka här för att ändra format</a:t>
            </a:r>
            <a:endParaRPr lang="sv-SE" dirty="0"/>
          </a:p>
        </p:txBody>
      </p:sp>
      <p:sp>
        <p:nvSpPr>
          <p:cNvPr id="3" name="Platshållare för innehåll 2"/>
          <p:cNvSpPr>
            <a:spLocks noGrp="1"/>
          </p:cNvSpPr>
          <p:nvPr>
            <p:ph sz="half" idx="1"/>
          </p:nvPr>
        </p:nvSpPr>
        <p:spPr>
          <a:xfrm>
            <a:off x="467544" y="2132365"/>
            <a:ext cx="3744416" cy="4192235"/>
          </a:xfrm>
        </p:spPr>
        <p:txBody>
          <a:bodyPr>
            <a:normAutofit/>
          </a:bodyPr>
          <a:lstStyle>
            <a:lvl1pPr marL="285750" indent="-285750">
              <a:buFont typeface="Arial" panose="020B0604020202020204" pitchFamily="34" charset="0"/>
              <a:buChar char="•"/>
              <a:tabLst>
                <a:tab pos="284400" algn="l"/>
              </a:tabLst>
              <a:defRPr sz="1400">
                <a:solidFill>
                  <a:schemeClr val="tx1"/>
                </a:solidFill>
              </a:defRPr>
            </a:lvl1pPr>
            <a:lvl2pPr marL="568800" indent="-284400">
              <a:spcBef>
                <a:spcPts val="200"/>
              </a:spcBef>
              <a:spcAft>
                <a:spcPts val="200"/>
              </a:spcAft>
              <a:buFont typeface="Calibri" panose="020F0502020204030204" pitchFamily="34" charset="0"/>
              <a:buChar char="–"/>
              <a:defRPr lang="sv-SE" sz="1200" kern="1200" dirty="0" smtClean="0">
                <a:solidFill>
                  <a:schemeClr val="tx1"/>
                </a:solidFill>
                <a:latin typeface="+mn-lt"/>
                <a:ea typeface="+mn-ea"/>
                <a:cs typeface="+mn-cs"/>
              </a:defRPr>
            </a:lvl2pPr>
            <a:lvl3pPr marL="853200" indent="-284400">
              <a:spcBef>
                <a:spcPts val="200"/>
              </a:spcBef>
              <a:spcAft>
                <a:spcPts val="200"/>
              </a:spcAft>
              <a:buFont typeface="Calibri" panose="020F0502020204030204" pitchFamily="34" charset="0"/>
              <a:buChar char="–"/>
              <a:defRPr sz="1200">
                <a:solidFill>
                  <a:schemeClr val="tx1"/>
                </a:solidFill>
              </a:defRPr>
            </a:lvl3pPr>
            <a:lvl4pPr marL="1137600" indent="-284400">
              <a:spcBef>
                <a:spcPts val="200"/>
              </a:spcBef>
              <a:spcAft>
                <a:spcPts val="200"/>
              </a:spcAft>
              <a:buFont typeface="Calibri" panose="020F0502020204030204" pitchFamily="34" charset="0"/>
              <a:buChar char="»"/>
              <a:defRPr sz="1200">
                <a:solidFill>
                  <a:schemeClr val="tx1"/>
                </a:solidFill>
              </a:defRPr>
            </a:lvl4pPr>
            <a:lvl5pPr marL="1422000" indent="-284400">
              <a:spcBef>
                <a:spcPts val="200"/>
              </a:spcBef>
              <a:spcAft>
                <a:spcPts val="200"/>
              </a:spcAft>
              <a:buFont typeface="Arial" panose="020B0604020202020204" pitchFamily="34" charset="0"/>
              <a:buChar char="•"/>
              <a:defRPr sz="1200">
                <a:solidFill>
                  <a:schemeClr val="tx1"/>
                </a:solidFill>
              </a:defRPr>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2" name="Platshållare för bild 9"/>
          <p:cNvSpPr>
            <a:spLocks noGrp="1"/>
          </p:cNvSpPr>
          <p:nvPr>
            <p:ph type="pic" sz="quarter" idx="13"/>
          </p:nvPr>
        </p:nvSpPr>
        <p:spPr>
          <a:xfrm>
            <a:off x="4572000" y="880111"/>
            <a:ext cx="4572000" cy="5703570"/>
          </a:xfrm>
        </p:spPr>
        <p:txBody>
          <a:bodyPr rtlCol="0">
            <a:normAutofit/>
          </a:bodyPr>
          <a:lstStyle/>
          <a:p>
            <a:pPr lvl="0"/>
            <a:endParaRPr lang="sv-SE" noProof="0" dirty="0"/>
          </a:p>
        </p:txBody>
      </p:sp>
      <p:sp>
        <p:nvSpPr>
          <p:cNvPr id="6" name="Platshållare för datum 4"/>
          <p:cNvSpPr>
            <a:spLocks noGrp="1"/>
          </p:cNvSpPr>
          <p:nvPr>
            <p:ph type="dt" sz="half" idx="14"/>
          </p:nvPr>
        </p:nvSpPr>
        <p:spPr/>
        <p:txBody>
          <a:bodyPr/>
          <a:lstStyle>
            <a:lvl1pPr>
              <a:defRPr/>
            </a:lvl1pPr>
          </a:lstStyle>
          <a:p>
            <a:pPr>
              <a:defRPr/>
            </a:pPr>
            <a:endParaRPr lang="sv-SE">
              <a:solidFill>
                <a:srgbClr val="000000">
                  <a:tint val="75000"/>
                </a:srgbClr>
              </a:solidFill>
            </a:endParaRPr>
          </a:p>
        </p:txBody>
      </p:sp>
      <p:sp>
        <p:nvSpPr>
          <p:cNvPr id="7" name="Platshållare för sidfot 5"/>
          <p:cNvSpPr>
            <a:spLocks noGrp="1"/>
          </p:cNvSpPr>
          <p:nvPr>
            <p:ph type="ftr" sz="quarter" idx="15"/>
          </p:nvPr>
        </p:nvSpPr>
        <p:spPr/>
        <p:txBody>
          <a:bodyPr/>
          <a:lstStyle>
            <a:lvl1pPr>
              <a:defRPr/>
            </a:lvl1pPr>
          </a:lstStyle>
          <a:p>
            <a:pPr>
              <a:defRPr/>
            </a:pPr>
            <a:endParaRPr lang="sv-SE" dirty="0">
              <a:solidFill>
                <a:srgbClr val="000000">
                  <a:tint val="75000"/>
                </a:srgbClr>
              </a:solidFill>
            </a:endParaRPr>
          </a:p>
        </p:txBody>
      </p:sp>
      <p:sp>
        <p:nvSpPr>
          <p:cNvPr id="8" name="Platshållare för bildnummer 6"/>
          <p:cNvSpPr>
            <a:spLocks noGrp="1"/>
          </p:cNvSpPr>
          <p:nvPr>
            <p:ph type="sldNum" sz="quarter" idx="16"/>
          </p:nvPr>
        </p:nvSpPr>
        <p:spPr/>
        <p:txBody>
          <a:bodyPr/>
          <a:lstStyle>
            <a:lvl1pPr>
              <a:defRPr/>
            </a:lvl1pPr>
          </a:lstStyle>
          <a:p>
            <a:pPr>
              <a:defRPr/>
            </a:pPr>
            <a:fld id="{077664E3-9507-42C9-9ACA-3DEAD7269803}" type="slidenum">
              <a:rPr lang="sv-SE">
                <a:solidFill>
                  <a:srgbClr val="000000">
                    <a:tint val="75000"/>
                  </a:srgbClr>
                </a:solidFill>
              </a:rPr>
              <a:pPr>
                <a:defRPr/>
              </a:pPr>
              <a:t>‹#›</a:t>
            </a:fld>
            <a:endParaRPr lang="sv-SE">
              <a:solidFill>
                <a:srgbClr val="000000">
                  <a:tint val="75000"/>
                </a:srgbClr>
              </a:solidFill>
            </a:endParaRPr>
          </a:p>
        </p:txBody>
      </p:sp>
    </p:spTree>
    <p:extLst>
      <p:ext uri="{BB962C8B-B14F-4D97-AF65-F5344CB8AC3E}">
        <p14:creationId xmlns:p14="http://schemas.microsoft.com/office/powerpoint/2010/main" val="1344919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Rubrik och innehåll_numrerad">
    <p:spTree>
      <p:nvGrpSpPr>
        <p:cNvPr id="1" name=""/>
        <p:cNvGrpSpPr/>
        <p:nvPr/>
      </p:nvGrpSpPr>
      <p:grpSpPr>
        <a:xfrm>
          <a:off x="0" y="0"/>
          <a:ext cx="0" cy="0"/>
          <a:chOff x="0" y="0"/>
          <a:chExt cx="0" cy="0"/>
        </a:xfrm>
      </p:grpSpPr>
      <p:sp>
        <p:nvSpPr>
          <p:cNvPr id="7" name="Rubrik 1"/>
          <p:cNvSpPr>
            <a:spLocks noGrp="1"/>
          </p:cNvSpPr>
          <p:nvPr>
            <p:ph type="title"/>
          </p:nvPr>
        </p:nvSpPr>
        <p:spPr>
          <a:xfrm>
            <a:off x="468312" y="1442086"/>
            <a:ext cx="8207376" cy="561486"/>
          </a:xfrm>
        </p:spPr>
        <p:txBody>
          <a:bodyPr/>
          <a:lstStyle>
            <a:lvl1pPr>
              <a:defRPr sz="2000" b="1">
                <a:solidFill>
                  <a:schemeClr val="tx1"/>
                </a:solidFill>
              </a:defRPr>
            </a:lvl1pPr>
          </a:lstStyle>
          <a:p>
            <a:r>
              <a:rPr lang="sv-SE" dirty="0" smtClean="0"/>
              <a:t>Klicka här för att ändra format</a:t>
            </a:r>
            <a:endParaRPr lang="sv-SE" dirty="0"/>
          </a:p>
        </p:txBody>
      </p:sp>
      <p:sp>
        <p:nvSpPr>
          <p:cNvPr id="8" name="Platshållare för innehåll 2"/>
          <p:cNvSpPr>
            <a:spLocks noGrp="1"/>
          </p:cNvSpPr>
          <p:nvPr>
            <p:ph sz="half" idx="1"/>
          </p:nvPr>
        </p:nvSpPr>
        <p:spPr>
          <a:xfrm>
            <a:off x="467544" y="2132373"/>
            <a:ext cx="8208144" cy="4192235"/>
          </a:xfrm>
        </p:spPr>
        <p:txBody>
          <a:bodyPr>
            <a:normAutofit/>
          </a:bodyPr>
          <a:lstStyle>
            <a:lvl1pPr marL="284400" indent="-284400">
              <a:buFont typeface="+mj-lt"/>
              <a:buAutoNum type="arabicPeriod"/>
              <a:tabLst>
                <a:tab pos="284400" algn="l"/>
              </a:tabLst>
              <a:defRPr sz="1400">
                <a:solidFill>
                  <a:schemeClr val="tx1"/>
                </a:solidFill>
              </a:defRPr>
            </a:lvl1pPr>
            <a:lvl2pPr marL="568800" indent="-284400">
              <a:spcBef>
                <a:spcPts val="200"/>
              </a:spcBef>
              <a:spcAft>
                <a:spcPts val="200"/>
              </a:spcAft>
              <a:buFont typeface="+mj-lt"/>
              <a:buAutoNum type="alphaLcParenR"/>
              <a:tabLst/>
              <a:defRPr sz="1200">
                <a:solidFill>
                  <a:schemeClr val="tx1"/>
                </a:solidFill>
              </a:defRPr>
            </a:lvl2pPr>
            <a:lvl3pPr marL="854550" indent="-285750">
              <a:spcBef>
                <a:spcPts val="200"/>
              </a:spcBef>
              <a:spcAft>
                <a:spcPts val="200"/>
              </a:spcAft>
              <a:buFont typeface="+mj-lt"/>
              <a:buAutoNum type="romanLcPeriod"/>
              <a:defRPr sz="1200">
                <a:solidFill>
                  <a:schemeClr val="tx1"/>
                </a:solidFill>
              </a:defRPr>
            </a:lvl3pPr>
            <a:lvl4pPr marL="1137600" indent="-284400">
              <a:spcBef>
                <a:spcPts val="200"/>
              </a:spcBef>
              <a:spcAft>
                <a:spcPts val="200"/>
              </a:spcAft>
              <a:buFont typeface="Calibri" panose="020F0502020204030204" pitchFamily="34" charset="0"/>
              <a:buChar char="»"/>
              <a:defRPr sz="1200">
                <a:solidFill>
                  <a:schemeClr val="tx1"/>
                </a:solidFill>
              </a:defRPr>
            </a:lvl4pPr>
            <a:lvl5pPr marL="1422000" indent="-284400">
              <a:spcBef>
                <a:spcPts val="200"/>
              </a:spcBef>
              <a:spcAft>
                <a:spcPts val="200"/>
              </a:spcAft>
              <a:buFont typeface="Arial" panose="020B0604020202020204" pitchFamily="34" charset="0"/>
              <a:buChar char="•"/>
              <a:defRPr sz="1200">
                <a:solidFill>
                  <a:schemeClr val="tx1"/>
                </a:solidFill>
              </a:defRPr>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lvl1pPr>
              <a:defRPr/>
            </a:lvl1pPr>
          </a:lstStyle>
          <a:p>
            <a:pPr>
              <a:defRPr/>
            </a:pPr>
            <a:endParaRPr lang="sv-SE" dirty="0">
              <a:solidFill>
                <a:srgbClr val="000000">
                  <a:tint val="75000"/>
                </a:srgbClr>
              </a:solidFill>
            </a:endParaRPr>
          </a:p>
        </p:txBody>
      </p:sp>
      <p:sp>
        <p:nvSpPr>
          <p:cNvPr id="5" name="Platshållare för sidfot 4"/>
          <p:cNvSpPr>
            <a:spLocks noGrp="1"/>
          </p:cNvSpPr>
          <p:nvPr>
            <p:ph type="ftr" sz="quarter" idx="11"/>
          </p:nvPr>
        </p:nvSpPr>
        <p:spPr/>
        <p:txBody>
          <a:bodyPr/>
          <a:lstStyle>
            <a:lvl1pPr>
              <a:defRPr/>
            </a:lvl1pPr>
          </a:lstStyle>
          <a:p>
            <a:pPr>
              <a:defRPr/>
            </a:pPr>
            <a:endParaRPr lang="sv-SE" dirty="0">
              <a:solidFill>
                <a:srgbClr val="000000">
                  <a:tint val="75000"/>
                </a:srgbClr>
              </a:solidFill>
            </a:endParaRPr>
          </a:p>
        </p:txBody>
      </p:sp>
      <p:sp>
        <p:nvSpPr>
          <p:cNvPr id="6" name="Platshållare för bildnummer 5"/>
          <p:cNvSpPr>
            <a:spLocks noGrp="1"/>
          </p:cNvSpPr>
          <p:nvPr>
            <p:ph type="sldNum" sz="quarter" idx="12"/>
          </p:nvPr>
        </p:nvSpPr>
        <p:spPr/>
        <p:txBody>
          <a:bodyPr/>
          <a:lstStyle>
            <a:lvl1pPr>
              <a:defRPr/>
            </a:lvl1pPr>
          </a:lstStyle>
          <a:p>
            <a:pPr>
              <a:defRPr/>
            </a:pPr>
            <a:fld id="{A3AFDFFD-F56A-4A21-991F-CB7E100E3091}" type="slidenum">
              <a:rPr lang="sv-SE">
                <a:solidFill>
                  <a:srgbClr val="000000">
                    <a:tint val="75000"/>
                  </a:srgbClr>
                </a:solidFill>
              </a:rPr>
              <a:pPr>
                <a:defRPr/>
              </a:pPr>
              <a:t>‹#›</a:t>
            </a:fld>
            <a:endParaRPr lang="sv-SE" dirty="0">
              <a:solidFill>
                <a:srgbClr val="000000">
                  <a:tint val="75000"/>
                </a:srgbClr>
              </a:solidFill>
            </a:endParaRPr>
          </a:p>
        </p:txBody>
      </p:sp>
    </p:spTree>
    <p:extLst>
      <p:ext uri="{BB962C8B-B14F-4D97-AF65-F5344CB8AC3E}">
        <p14:creationId xmlns:p14="http://schemas.microsoft.com/office/powerpoint/2010/main" val="73390075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6" name="Rubrik 1"/>
          <p:cNvSpPr>
            <a:spLocks noGrp="1"/>
          </p:cNvSpPr>
          <p:nvPr>
            <p:ph type="title"/>
          </p:nvPr>
        </p:nvSpPr>
        <p:spPr>
          <a:xfrm>
            <a:off x="468312" y="1442086"/>
            <a:ext cx="8207376" cy="561486"/>
          </a:xfrm>
        </p:spPr>
        <p:txBody>
          <a:bodyPr/>
          <a:lstStyle>
            <a:lvl1pPr>
              <a:defRPr sz="2000" b="1">
                <a:solidFill>
                  <a:schemeClr val="tx1"/>
                </a:solidFill>
              </a:defRPr>
            </a:lvl1pPr>
          </a:lstStyle>
          <a:p>
            <a:r>
              <a:rPr lang="sv-SE" dirty="0" smtClean="0"/>
              <a:t>Klicka här för att ändra format</a:t>
            </a:r>
            <a:endParaRPr lang="sv-SE" dirty="0"/>
          </a:p>
        </p:txBody>
      </p:sp>
      <p:sp>
        <p:nvSpPr>
          <p:cNvPr id="3" name="Platshållare för datum 3"/>
          <p:cNvSpPr>
            <a:spLocks noGrp="1"/>
          </p:cNvSpPr>
          <p:nvPr>
            <p:ph type="dt" sz="half" idx="10"/>
          </p:nvPr>
        </p:nvSpPr>
        <p:spPr/>
        <p:txBody>
          <a:bodyPr/>
          <a:lstStyle>
            <a:lvl1pPr>
              <a:defRPr/>
            </a:lvl1pPr>
          </a:lstStyle>
          <a:p>
            <a:pPr>
              <a:defRPr/>
            </a:pPr>
            <a:endParaRPr lang="sv-SE" dirty="0">
              <a:solidFill>
                <a:srgbClr val="000000">
                  <a:tint val="75000"/>
                </a:srgbClr>
              </a:solidFill>
            </a:endParaRPr>
          </a:p>
        </p:txBody>
      </p:sp>
      <p:sp>
        <p:nvSpPr>
          <p:cNvPr id="4" name="Platshållare för sidfot 4"/>
          <p:cNvSpPr>
            <a:spLocks noGrp="1"/>
          </p:cNvSpPr>
          <p:nvPr>
            <p:ph type="ftr" sz="quarter" idx="11"/>
          </p:nvPr>
        </p:nvSpPr>
        <p:spPr/>
        <p:txBody>
          <a:bodyPr/>
          <a:lstStyle>
            <a:lvl1pPr>
              <a:defRPr/>
            </a:lvl1pPr>
          </a:lstStyle>
          <a:p>
            <a:pPr>
              <a:defRPr/>
            </a:pPr>
            <a:endParaRPr lang="sv-SE">
              <a:solidFill>
                <a:srgbClr val="000000">
                  <a:tint val="75000"/>
                </a:srgbClr>
              </a:solidFill>
            </a:endParaRPr>
          </a:p>
        </p:txBody>
      </p:sp>
      <p:sp>
        <p:nvSpPr>
          <p:cNvPr id="5" name="Platshållare för bildnummer 5"/>
          <p:cNvSpPr>
            <a:spLocks noGrp="1"/>
          </p:cNvSpPr>
          <p:nvPr>
            <p:ph type="sldNum" sz="quarter" idx="12"/>
          </p:nvPr>
        </p:nvSpPr>
        <p:spPr/>
        <p:txBody>
          <a:bodyPr/>
          <a:lstStyle>
            <a:lvl1pPr>
              <a:defRPr/>
            </a:lvl1pPr>
          </a:lstStyle>
          <a:p>
            <a:pPr>
              <a:defRPr/>
            </a:pPr>
            <a:fld id="{D129762D-5623-40A4-9690-B774433F8C57}" type="slidenum">
              <a:rPr lang="sv-SE">
                <a:solidFill>
                  <a:srgbClr val="000000">
                    <a:tint val="75000"/>
                  </a:srgbClr>
                </a:solidFill>
              </a:rPr>
              <a:pPr>
                <a:defRPr/>
              </a:pPr>
              <a:t>‹#›</a:t>
            </a:fld>
            <a:endParaRPr lang="sv-SE">
              <a:solidFill>
                <a:srgbClr val="000000">
                  <a:tint val="75000"/>
                </a:srgbClr>
              </a:solidFill>
            </a:endParaRPr>
          </a:p>
        </p:txBody>
      </p:sp>
    </p:spTree>
    <p:extLst>
      <p:ext uri="{BB962C8B-B14F-4D97-AF65-F5344CB8AC3E}">
        <p14:creationId xmlns:p14="http://schemas.microsoft.com/office/powerpoint/2010/main" val="356767167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vå textrutor">
    <p:spTree>
      <p:nvGrpSpPr>
        <p:cNvPr id="1" name=""/>
        <p:cNvGrpSpPr/>
        <p:nvPr/>
      </p:nvGrpSpPr>
      <p:grpSpPr>
        <a:xfrm>
          <a:off x="0" y="0"/>
          <a:ext cx="0" cy="0"/>
          <a:chOff x="0" y="0"/>
          <a:chExt cx="0" cy="0"/>
        </a:xfrm>
      </p:grpSpPr>
      <p:sp>
        <p:nvSpPr>
          <p:cNvPr id="5" name="TextBox 7"/>
          <p:cNvSpPr txBox="1">
            <a:spLocks noChangeArrowheads="1"/>
          </p:cNvSpPr>
          <p:nvPr/>
        </p:nvSpPr>
        <p:spPr bwMode="auto">
          <a:xfrm>
            <a:off x="-1189038" y="1564006"/>
            <a:ext cx="108108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sv-SE" altLang="sv-SE" sz="1100" smtClean="0">
                <a:solidFill>
                  <a:srgbClr val="000000"/>
                </a:solidFill>
                <a:cs typeface="Arial" charset="0"/>
              </a:rPr>
              <a:t>För att lägga in bild, klicka på ikonen. Gå sedan in i mappen ”Bilder till PowerPoint” sedan mappen ”Bilder”</a:t>
            </a:r>
          </a:p>
        </p:txBody>
      </p:sp>
      <p:sp>
        <p:nvSpPr>
          <p:cNvPr id="11" name="Platshållare för innehåll 2"/>
          <p:cNvSpPr>
            <a:spLocks noGrp="1"/>
          </p:cNvSpPr>
          <p:nvPr>
            <p:ph sz="half" idx="1"/>
          </p:nvPr>
        </p:nvSpPr>
        <p:spPr>
          <a:xfrm>
            <a:off x="467544" y="2127506"/>
            <a:ext cx="3888432" cy="4189968"/>
          </a:xfrm>
        </p:spPr>
        <p:txBody>
          <a:bodyPr>
            <a:noAutofit/>
          </a:bodyPr>
          <a:lstStyle>
            <a:lvl1pPr marL="285750" indent="-285750">
              <a:buFont typeface="Arial" panose="020B0604020202020204" pitchFamily="34" charset="0"/>
              <a:buChar char="•"/>
              <a:tabLst>
                <a:tab pos="284400" algn="l"/>
              </a:tabLst>
              <a:defRPr sz="1400">
                <a:solidFill>
                  <a:schemeClr val="tx1"/>
                </a:solidFill>
              </a:defRPr>
            </a:lvl1pPr>
            <a:lvl2pPr marL="568800" indent="-284400">
              <a:spcBef>
                <a:spcPts val="200"/>
              </a:spcBef>
              <a:spcAft>
                <a:spcPts val="200"/>
              </a:spcAft>
              <a:buFont typeface="Calibri" panose="020F0502020204030204" pitchFamily="34" charset="0"/>
              <a:buChar char="–"/>
              <a:defRPr sz="1200">
                <a:solidFill>
                  <a:schemeClr val="tx1"/>
                </a:solidFill>
              </a:defRPr>
            </a:lvl2pPr>
            <a:lvl3pPr marL="853200" indent="-284400">
              <a:spcBef>
                <a:spcPts val="200"/>
              </a:spcBef>
              <a:spcAft>
                <a:spcPts val="200"/>
              </a:spcAft>
              <a:buFont typeface="Calibri" panose="020F0502020204030204" pitchFamily="34" charset="0"/>
              <a:buChar char="–"/>
              <a:defRPr sz="1200">
                <a:solidFill>
                  <a:schemeClr val="tx1"/>
                </a:solidFill>
              </a:defRPr>
            </a:lvl3pPr>
            <a:lvl4pPr marL="1137600" indent="-284400">
              <a:spcBef>
                <a:spcPts val="200"/>
              </a:spcBef>
              <a:spcAft>
                <a:spcPts val="200"/>
              </a:spcAft>
              <a:buFont typeface="Calibri" panose="020F0502020204030204" pitchFamily="34" charset="0"/>
              <a:buChar char="»"/>
              <a:defRPr sz="1200">
                <a:solidFill>
                  <a:schemeClr val="tx1"/>
                </a:solidFill>
              </a:defRPr>
            </a:lvl4pPr>
            <a:lvl5pPr marL="1422000" indent="-284400">
              <a:spcBef>
                <a:spcPts val="200"/>
              </a:spcBef>
              <a:spcAft>
                <a:spcPts val="200"/>
              </a:spcAft>
              <a:buFont typeface="Arial" panose="020B0604020202020204" pitchFamily="34" charset="0"/>
              <a:buChar char="•"/>
              <a:defRPr sz="1200">
                <a:solidFill>
                  <a:schemeClr val="tx1"/>
                </a:solidFill>
              </a:defRPr>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2" name="Platshållare för innehåll 2"/>
          <p:cNvSpPr>
            <a:spLocks noGrp="1"/>
          </p:cNvSpPr>
          <p:nvPr>
            <p:ph sz="half" idx="13"/>
          </p:nvPr>
        </p:nvSpPr>
        <p:spPr>
          <a:xfrm>
            <a:off x="4777756" y="2128327"/>
            <a:ext cx="3888432" cy="4189968"/>
          </a:xfrm>
        </p:spPr>
        <p:txBody>
          <a:bodyPr>
            <a:normAutofit/>
          </a:bodyPr>
          <a:lstStyle>
            <a:lvl1pPr marL="285750" indent="-285750">
              <a:buFont typeface="Arial" panose="020B0604020202020204" pitchFamily="34" charset="0"/>
              <a:buChar char="•"/>
              <a:tabLst>
                <a:tab pos="284400" algn="l"/>
              </a:tabLst>
              <a:defRPr sz="1400">
                <a:solidFill>
                  <a:schemeClr val="tx1"/>
                </a:solidFill>
              </a:defRPr>
            </a:lvl1pPr>
            <a:lvl2pPr marL="568800" indent="-284400">
              <a:spcBef>
                <a:spcPts val="200"/>
              </a:spcBef>
              <a:spcAft>
                <a:spcPts val="200"/>
              </a:spcAft>
              <a:buFont typeface="Calibri" panose="020F0502020204030204" pitchFamily="34" charset="0"/>
              <a:buChar char="–"/>
              <a:defRPr sz="1200">
                <a:solidFill>
                  <a:schemeClr val="tx1"/>
                </a:solidFill>
              </a:defRPr>
            </a:lvl2pPr>
            <a:lvl3pPr marL="853200" indent="-284400">
              <a:spcBef>
                <a:spcPts val="200"/>
              </a:spcBef>
              <a:spcAft>
                <a:spcPts val="200"/>
              </a:spcAft>
              <a:buFont typeface="Calibri" panose="020F0502020204030204" pitchFamily="34" charset="0"/>
              <a:buChar char="–"/>
              <a:defRPr sz="1200">
                <a:solidFill>
                  <a:schemeClr val="tx1"/>
                </a:solidFill>
              </a:defRPr>
            </a:lvl3pPr>
            <a:lvl4pPr marL="1137600" indent="-284400">
              <a:spcBef>
                <a:spcPts val="200"/>
              </a:spcBef>
              <a:spcAft>
                <a:spcPts val="200"/>
              </a:spcAft>
              <a:buFont typeface="Calibri" panose="020F0502020204030204" pitchFamily="34" charset="0"/>
              <a:buChar char="»"/>
              <a:defRPr sz="1200">
                <a:solidFill>
                  <a:schemeClr val="tx1"/>
                </a:solidFill>
              </a:defRPr>
            </a:lvl4pPr>
            <a:lvl5pPr marL="1422000" indent="-284400">
              <a:spcBef>
                <a:spcPts val="200"/>
              </a:spcBef>
              <a:spcAft>
                <a:spcPts val="200"/>
              </a:spcAft>
              <a:buFont typeface="Arial" panose="020B0604020202020204" pitchFamily="34" charset="0"/>
              <a:buChar char="•"/>
              <a:defRPr sz="1200">
                <a:solidFill>
                  <a:schemeClr val="tx1"/>
                </a:solidFill>
              </a:defRPr>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0" name="Rubrik 1"/>
          <p:cNvSpPr>
            <a:spLocks noGrp="1"/>
          </p:cNvSpPr>
          <p:nvPr>
            <p:ph type="title"/>
          </p:nvPr>
        </p:nvSpPr>
        <p:spPr>
          <a:xfrm>
            <a:off x="468312" y="1442086"/>
            <a:ext cx="8207376" cy="561486"/>
          </a:xfrm>
        </p:spPr>
        <p:txBody>
          <a:bodyPr/>
          <a:lstStyle>
            <a:lvl1pPr>
              <a:defRPr sz="2000" b="1">
                <a:solidFill>
                  <a:schemeClr val="tx1"/>
                </a:solidFill>
              </a:defRPr>
            </a:lvl1pPr>
          </a:lstStyle>
          <a:p>
            <a:r>
              <a:rPr lang="sv-SE" dirty="0" smtClean="0"/>
              <a:t>Klicka här för att ändra format</a:t>
            </a:r>
            <a:endParaRPr lang="sv-SE" dirty="0"/>
          </a:p>
        </p:txBody>
      </p:sp>
      <p:sp>
        <p:nvSpPr>
          <p:cNvPr id="6" name="Platshållare för datum 1"/>
          <p:cNvSpPr>
            <a:spLocks noGrp="1"/>
          </p:cNvSpPr>
          <p:nvPr>
            <p:ph type="dt" sz="half" idx="14"/>
          </p:nvPr>
        </p:nvSpPr>
        <p:spPr/>
        <p:txBody>
          <a:bodyPr/>
          <a:lstStyle>
            <a:lvl1pPr>
              <a:defRPr/>
            </a:lvl1pPr>
          </a:lstStyle>
          <a:p>
            <a:pPr>
              <a:defRPr/>
            </a:pPr>
            <a:endParaRPr lang="sv-SE">
              <a:solidFill>
                <a:srgbClr val="000000">
                  <a:tint val="75000"/>
                </a:srgbClr>
              </a:solidFill>
            </a:endParaRPr>
          </a:p>
        </p:txBody>
      </p:sp>
      <p:sp>
        <p:nvSpPr>
          <p:cNvPr id="7" name="Platshållare för sidfot 2"/>
          <p:cNvSpPr>
            <a:spLocks noGrp="1"/>
          </p:cNvSpPr>
          <p:nvPr>
            <p:ph type="ftr" sz="quarter" idx="15"/>
          </p:nvPr>
        </p:nvSpPr>
        <p:spPr/>
        <p:txBody>
          <a:bodyPr/>
          <a:lstStyle>
            <a:lvl1pPr>
              <a:defRPr/>
            </a:lvl1pPr>
          </a:lstStyle>
          <a:p>
            <a:pPr>
              <a:defRPr/>
            </a:pPr>
            <a:endParaRPr lang="sv-SE">
              <a:solidFill>
                <a:srgbClr val="000000">
                  <a:tint val="75000"/>
                </a:srgbClr>
              </a:solidFill>
            </a:endParaRPr>
          </a:p>
        </p:txBody>
      </p:sp>
      <p:sp>
        <p:nvSpPr>
          <p:cNvPr id="8" name="Platshållare för bildnummer 3"/>
          <p:cNvSpPr>
            <a:spLocks noGrp="1"/>
          </p:cNvSpPr>
          <p:nvPr>
            <p:ph type="sldNum" sz="quarter" idx="16"/>
          </p:nvPr>
        </p:nvSpPr>
        <p:spPr/>
        <p:txBody>
          <a:bodyPr/>
          <a:lstStyle>
            <a:lvl1pPr>
              <a:defRPr/>
            </a:lvl1pPr>
          </a:lstStyle>
          <a:p>
            <a:pPr>
              <a:defRPr/>
            </a:pPr>
            <a:fld id="{1705B36D-A518-4080-85A2-5907DF12C80C}" type="slidenum">
              <a:rPr lang="sv-SE">
                <a:solidFill>
                  <a:srgbClr val="000000">
                    <a:tint val="75000"/>
                  </a:srgbClr>
                </a:solidFill>
              </a:rPr>
              <a:pPr>
                <a:defRPr/>
              </a:pPr>
              <a:t>‹#›</a:t>
            </a:fld>
            <a:endParaRPr lang="sv-SE">
              <a:solidFill>
                <a:srgbClr val="000000">
                  <a:tint val="75000"/>
                </a:srgbClr>
              </a:solidFill>
            </a:endParaRPr>
          </a:p>
        </p:txBody>
      </p:sp>
    </p:spTree>
    <p:extLst>
      <p:ext uri="{BB962C8B-B14F-4D97-AF65-F5344CB8AC3E}">
        <p14:creationId xmlns:p14="http://schemas.microsoft.com/office/powerpoint/2010/main" val="426993332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p:cNvSpPr>
            <a:spLocks noGrp="1"/>
          </p:cNvSpPr>
          <p:nvPr>
            <p:ph type="dt" sz="half" idx="10"/>
          </p:nvPr>
        </p:nvSpPr>
        <p:spPr/>
        <p:txBody>
          <a:bodyPr/>
          <a:lstStyle>
            <a:lvl1pPr>
              <a:defRPr/>
            </a:lvl1pPr>
          </a:lstStyle>
          <a:p>
            <a:pPr>
              <a:defRPr/>
            </a:pPr>
            <a:endParaRPr lang="sv-SE" dirty="0">
              <a:solidFill>
                <a:srgbClr val="000000">
                  <a:tint val="75000"/>
                </a:srgbClr>
              </a:solidFill>
            </a:endParaRPr>
          </a:p>
        </p:txBody>
      </p:sp>
      <p:sp>
        <p:nvSpPr>
          <p:cNvPr id="3" name="Platshållare för sidfot 4"/>
          <p:cNvSpPr>
            <a:spLocks noGrp="1"/>
          </p:cNvSpPr>
          <p:nvPr>
            <p:ph type="ftr" sz="quarter" idx="11"/>
          </p:nvPr>
        </p:nvSpPr>
        <p:spPr/>
        <p:txBody>
          <a:bodyPr/>
          <a:lstStyle>
            <a:lvl1pPr>
              <a:defRPr/>
            </a:lvl1pPr>
          </a:lstStyle>
          <a:p>
            <a:pPr>
              <a:defRPr/>
            </a:pPr>
            <a:endParaRPr lang="sv-SE">
              <a:solidFill>
                <a:srgbClr val="000000">
                  <a:tint val="75000"/>
                </a:srgbClr>
              </a:solidFill>
            </a:endParaRPr>
          </a:p>
        </p:txBody>
      </p:sp>
      <p:sp>
        <p:nvSpPr>
          <p:cNvPr id="4" name="Platshållare för bildnummer 5"/>
          <p:cNvSpPr>
            <a:spLocks noGrp="1"/>
          </p:cNvSpPr>
          <p:nvPr>
            <p:ph type="sldNum" sz="quarter" idx="12"/>
          </p:nvPr>
        </p:nvSpPr>
        <p:spPr/>
        <p:txBody>
          <a:bodyPr/>
          <a:lstStyle>
            <a:lvl1pPr>
              <a:defRPr/>
            </a:lvl1pPr>
          </a:lstStyle>
          <a:p>
            <a:pPr>
              <a:defRPr/>
            </a:pPr>
            <a:fld id="{D0753709-3F95-41BF-A4A9-3A7B431DD3B6}" type="slidenum">
              <a:rPr lang="sv-SE">
                <a:solidFill>
                  <a:srgbClr val="000000">
                    <a:tint val="75000"/>
                  </a:srgbClr>
                </a:solidFill>
              </a:rPr>
              <a:pPr>
                <a:defRPr/>
              </a:pPr>
              <a:t>‹#›</a:t>
            </a:fld>
            <a:endParaRPr lang="sv-SE">
              <a:solidFill>
                <a:srgbClr val="000000">
                  <a:tint val="75000"/>
                </a:srgbClr>
              </a:solidFill>
            </a:endParaRPr>
          </a:p>
        </p:txBody>
      </p:sp>
    </p:spTree>
    <p:extLst>
      <p:ext uri="{BB962C8B-B14F-4D97-AF65-F5344CB8AC3E}">
        <p14:creationId xmlns:p14="http://schemas.microsoft.com/office/powerpoint/2010/main" val="250662789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Mellansida, kapitelsida">
    <p:spTree>
      <p:nvGrpSpPr>
        <p:cNvPr id="1" name=""/>
        <p:cNvGrpSpPr/>
        <p:nvPr/>
      </p:nvGrpSpPr>
      <p:grpSpPr>
        <a:xfrm>
          <a:off x="0" y="0"/>
          <a:ext cx="0" cy="0"/>
          <a:chOff x="0" y="0"/>
          <a:chExt cx="0" cy="0"/>
        </a:xfrm>
      </p:grpSpPr>
      <p:pic>
        <p:nvPicPr>
          <p:cNvPr id="3" name="Bildobjekt 19"/>
          <p:cNvPicPr>
            <a:picLocks noChangeAspect="1"/>
          </p:cNvPicPr>
          <p:nvPr/>
        </p:nvPicPr>
        <p:blipFill>
          <a:blip r:embed="rId2">
            <a:extLst>
              <a:ext uri="{28A0092B-C50C-407E-A947-70E740481C1C}">
                <a14:useLocalDpi xmlns:a14="http://schemas.microsoft.com/office/drawing/2010/main" val="0"/>
              </a:ext>
            </a:extLst>
          </a:blip>
          <a:srcRect l="1518" t="14345" r="1518" b="2032"/>
          <a:stretch>
            <a:fillRect/>
          </a:stretch>
        </p:blipFill>
        <p:spPr bwMode="auto">
          <a:xfrm>
            <a:off x="-9525" y="880111"/>
            <a:ext cx="9144000" cy="597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Bildobjekt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3175" y="2160270"/>
            <a:ext cx="1517650" cy="54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objekt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3175" y="5029200"/>
            <a:ext cx="1517650" cy="54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ubrik 1"/>
          <p:cNvSpPr>
            <a:spLocks noGrp="1"/>
          </p:cNvSpPr>
          <p:nvPr>
            <p:ph type="title"/>
          </p:nvPr>
        </p:nvSpPr>
        <p:spPr>
          <a:xfrm>
            <a:off x="468314" y="3601996"/>
            <a:ext cx="8207375" cy="561486"/>
          </a:xfrm>
        </p:spPr>
        <p:txBody>
          <a:bodyPr/>
          <a:lstStyle>
            <a:lvl1pPr algn="ctr">
              <a:defRPr sz="2800" b="1">
                <a:solidFill>
                  <a:schemeClr val="tx1"/>
                </a:solidFill>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32549109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Kontaktuppgifter1">
    <p:spTree>
      <p:nvGrpSpPr>
        <p:cNvPr id="1" name=""/>
        <p:cNvGrpSpPr/>
        <p:nvPr/>
      </p:nvGrpSpPr>
      <p:grpSpPr>
        <a:xfrm>
          <a:off x="0" y="0"/>
          <a:ext cx="0" cy="0"/>
          <a:chOff x="0" y="0"/>
          <a:chExt cx="0" cy="0"/>
        </a:xfrm>
      </p:grpSpPr>
      <p:sp>
        <p:nvSpPr>
          <p:cNvPr id="5" name="Picture Placeholder 1"/>
          <p:cNvSpPr>
            <a:spLocks noGrp="1"/>
          </p:cNvSpPr>
          <p:nvPr>
            <p:ph type="pic" idx="16"/>
          </p:nvPr>
        </p:nvSpPr>
        <p:spPr>
          <a:xfrm>
            <a:off x="755650" y="2015990"/>
            <a:ext cx="1583095" cy="2810267"/>
          </a:xfrm>
        </p:spPr>
      </p:sp>
      <p:sp>
        <p:nvSpPr>
          <p:cNvPr id="6" name="Content Placeholder 2"/>
          <p:cNvSpPr>
            <a:spLocks noGrp="1"/>
          </p:cNvSpPr>
          <p:nvPr>
            <p:ph sz="half" idx="1"/>
          </p:nvPr>
        </p:nvSpPr>
        <p:spPr>
          <a:xfrm>
            <a:off x="2986817" y="2018599"/>
            <a:ext cx="4690123" cy="2202790"/>
          </a:xfrm>
        </p:spPr>
        <p:txBody>
          <a:bodyPr/>
          <a:lstStyle>
            <a:lvl1pPr marL="0" indent="0">
              <a:spcBef>
                <a:spcPts val="0"/>
              </a:spcBef>
              <a:spcAft>
                <a:spcPts val="0"/>
              </a:spcAft>
              <a:buFont typeface="Arial" panose="020B0604020202020204" pitchFamily="34" charset="0"/>
              <a:buNone/>
              <a:defRPr>
                <a:solidFill>
                  <a:schemeClr val="tx1"/>
                </a:solidFill>
              </a:defRPr>
            </a:lvl1pPr>
          </a:lstStyle>
          <a:p>
            <a:pPr lvl="0"/>
            <a:r>
              <a:rPr lang="sv-SE" smtClean="0"/>
              <a:t>Klicka här för att ändra format på bakgrundstexten</a:t>
            </a:r>
          </a:p>
        </p:txBody>
      </p:sp>
      <p:sp>
        <p:nvSpPr>
          <p:cNvPr id="7" name="Platshållare för innehåll 5"/>
          <p:cNvSpPr>
            <a:spLocks noGrp="1"/>
          </p:cNvSpPr>
          <p:nvPr>
            <p:ph sz="half" idx="17"/>
          </p:nvPr>
        </p:nvSpPr>
        <p:spPr>
          <a:xfrm>
            <a:off x="749167" y="5669577"/>
            <a:ext cx="7916996" cy="740555"/>
          </a:xfrm>
        </p:spPr>
        <p:txBody>
          <a:bodyPr>
            <a:noAutofit/>
          </a:bodyPr>
          <a:lstStyle>
            <a:lvl1pPr marL="0" indent="0">
              <a:spcBef>
                <a:spcPts val="0"/>
              </a:spcBef>
              <a:spcAft>
                <a:spcPts val="0"/>
              </a:spcAft>
              <a:buNone/>
              <a:defRPr sz="1300">
                <a:solidFill>
                  <a:schemeClr val="tx1"/>
                </a:solidFill>
              </a:defRPr>
            </a:lvl1pPr>
          </a:lstStyle>
          <a:p>
            <a:pPr lvl="0"/>
            <a:r>
              <a:rPr lang="sv-SE" smtClean="0"/>
              <a:t>Klicka här för att ändra format på bakgrundstexten</a:t>
            </a:r>
          </a:p>
        </p:txBody>
      </p:sp>
      <p:sp>
        <p:nvSpPr>
          <p:cNvPr id="8" name="Platshållare för datum 3"/>
          <p:cNvSpPr>
            <a:spLocks noGrp="1"/>
          </p:cNvSpPr>
          <p:nvPr>
            <p:ph type="dt" sz="half" idx="18"/>
          </p:nvPr>
        </p:nvSpPr>
        <p:spPr/>
        <p:txBody>
          <a:bodyPr/>
          <a:lstStyle>
            <a:lvl1pPr>
              <a:defRPr/>
            </a:lvl1pPr>
          </a:lstStyle>
          <a:p>
            <a:pPr>
              <a:defRPr/>
            </a:pPr>
            <a:endParaRPr lang="sv-SE" dirty="0">
              <a:solidFill>
                <a:srgbClr val="000000">
                  <a:tint val="75000"/>
                </a:srgbClr>
              </a:solidFill>
            </a:endParaRPr>
          </a:p>
        </p:txBody>
      </p:sp>
      <p:sp>
        <p:nvSpPr>
          <p:cNvPr id="9" name="Platshållare för sidfot 4"/>
          <p:cNvSpPr>
            <a:spLocks noGrp="1"/>
          </p:cNvSpPr>
          <p:nvPr>
            <p:ph type="ftr" sz="quarter" idx="19"/>
          </p:nvPr>
        </p:nvSpPr>
        <p:spPr/>
        <p:txBody>
          <a:bodyPr/>
          <a:lstStyle>
            <a:lvl1pPr>
              <a:defRPr/>
            </a:lvl1pPr>
          </a:lstStyle>
          <a:p>
            <a:pPr>
              <a:defRPr/>
            </a:pPr>
            <a:endParaRPr lang="sv-SE">
              <a:solidFill>
                <a:srgbClr val="000000">
                  <a:tint val="75000"/>
                </a:srgbClr>
              </a:solidFill>
            </a:endParaRPr>
          </a:p>
        </p:txBody>
      </p:sp>
      <p:sp>
        <p:nvSpPr>
          <p:cNvPr id="10" name="Platshållare för bildnummer 5"/>
          <p:cNvSpPr>
            <a:spLocks noGrp="1"/>
          </p:cNvSpPr>
          <p:nvPr>
            <p:ph type="sldNum" sz="quarter" idx="20"/>
          </p:nvPr>
        </p:nvSpPr>
        <p:spPr/>
        <p:txBody>
          <a:bodyPr/>
          <a:lstStyle>
            <a:lvl1pPr>
              <a:defRPr/>
            </a:lvl1pPr>
          </a:lstStyle>
          <a:p>
            <a:pPr>
              <a:defRPr/>
            </a:pPr>
            <a:fld id="{533EC091-506F-47D4-B0F3-76525DE52905}" type="slidenum">
              <a:rPr lang="sv-SE">
                <a:solidFill>
                  <a:srgbClr val="000000">
                    <a:tint val="75000"/>
                  </a:srgbClr>
                </a:solidFill>
              </a:rPr>
              <a:pPr>
                <a:defRPr/>
              </a:pPr>
              <a:t>‹#›</a:t>
            </a:fld>
            <a:endParaRPr lang="sv-SE">
              <a:solidFill>
                <a:srgbClr val="000000">
                  <a:tint val="75000"/>
                </a:srgbClr>
              </a:solidFill>
            </a:endParaRPr>
          </a:p>
        </p:txBody>
      </p:sp>
    </p:spTree>
    <p:extLst>
      <p:ext uri="{BB962C8B-B14F-4D97-AF65-F5344CB8AC3E}">
        <p14:creationId xmlns:p14="http://schemas.microsoft.com/office/powerpoint/2010/main" val="179503584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Kontaktuppgifter2">
    <p:spTree>
      <p:nvGrpSpPr>
        <p:cNvPr id="1" name=""/>
        <p:cNvGrpSpPr/>
        <p:nvPr/>
      </p:nvGrpSpPr>
      <p:grpSpPr>
        <a:xfrm>
          <a:off x="0" y="0"/>
          <a:ext cx="0" cy="0"/>
          <a:chOff x="0" y="0"/>
          <a:chExt cx="0" cy="0"/>
        </a:xfrm>
      </p:grpSpPr>
      <p:sp>
        <p:nvSpPr>
          <p:cNvPr id="5" name="Picture Placeholder 1"/>
          <p:cNvSpPr>
            <a:spLocks noGrp="1"/>
          </p:cNvSpPr>
          <p:nvPr>
            <p:ph type="pic" idx="16"/>
          </p:nvPr>
        </p:nvSpPr>
        <p:spPr>
          <a:xfrm>
            <a:off x="748540" y="1300586"/>
            <a:ext cx="990000" cy="1779840"/>
          </a:xfrm>
        </p:spPr>
      </p:sp>
      <p:sp>
        <p:nvSpPr>
          <p:cNvPr id="6" name="Picture Placeholder 2"/>
          <p:cNvSpPr>
            <a:spLocks noGrp="1"/>
          </p:cNvSpPr>
          <p:nvPr>
            <p:ph type="pic" idx="18"/>
          </p:nvPr>
        </p:nvSpPr>
        <p:spPr>
          <a:xfrm>
            <a:off x="748540" y="3292529"/>
            <a:ext cx="990000" cy="1779840"/>
          </a:xfrm>
        </p:spPr>
      </p:sp>
      <p:sp>
        <p:nvSpPr>
          <p:cNvPr id="7" name="Content Placeholder 3"/>
          <p:cNvSpPr>
            <a:spLocks noGrp="1"/>
          </p:cNvSpPr>
          <p:nvPr>
            <p:ph sz="half" idx="1"/>
          </p:nvPr>
        </p:nvSpPr>
        <p:spPr>
          <a:xfrm>
            <a:off x="2125152" y="1300872"/>
            <a:ext cx="5219156" cy="1480056"/>
          </a:xfrm>
        </p:spPr>
        <p:txBody>
          <a:bodyPr>
            <a:normAutofit/>
          </a:bodyPr>
          <a:lstStyle>
            <a:lvl1pPr marL="0" indent="0">
              <a:spcBef>
                <a:spcPts val="0"/>
              </a:spcBef>
              <a:spcAft>
                <a:spcPts val="0"/>
              </a:spcAft>
              <a:buNone/>
              <a:defRPr sz="1400">
                <a:solidFill>
                  <a:schemeClr val="tx1"/>
                </a:solidFill>
              </a:defRPr>
            </a:lvl1pPr>
          </a:lstStyle>
          <a:p>
            <a:pPr lvl="0"/>
            <a:r>
              <a:rPr lang="sv-SE" smtClean="0"/>
              <a:t>Klicka här för att ändra format på bakgrundstexten</a:t>
            </a:r>
          </a:p>
        </p:txBody>
      </p:sp>
      <p:sp>
        <p:nvSpPr>
          <p:cNvPr id="8" name="Content Placeholder 5"/>
          <p:cNvSpPr>
            <a:spLocks noGrp="1"/>
          </p:cNvSpPr>
          <p:nvPr>
            <p:ph sz="half" idx="20"/>
          </p:nvPr>
        </p:nvSpPr>
        <p:spPr>
          <a:xfrm>
            <a:off x="2120672" y="3299386"/>
            <a:ext cx="5223636" cy="1480056"/>
          </a:xfrm>
        </p:spPr>
        <p:txBody>
          <a:bodyPr>
            <a:normAutofit/>
          </a:bodyPr>
          <a:lstStyle>
            <a:lvl1pPr marL="0" indent="0">
              <a:spcBef>
                <a:spcPts val="0"/>
              </a:spcBef>
              <a:spcAft>
                <a:spcPts val="0"/>
              </a:spcAft>
              <a:buNone/>
              <a:defRPr sz="1400">
                <a:solidFill>
                  <a:schemeClr val="tx1"/>
                </a:solidFill>
              </a:defRPr>
            </a:lvl1pPr>
          </a:lstStyle>
          <a:p>
            <a:pPr lvl="0"/>
            <a:r>
              <a:rPr lang="sv-SE" smtClean="0"/>
              <a:t>Klicka här för att ändra format på bakgrundstexten</a:t>
            </a:r>
          </a:p>
        </p:txBody>
      </p:sp>
      <p:sp>
        <p:nvSpPr>
          <p:cNvPr id="9" name="Platshållare för innehåll 5"/>
          <p:cNvSpPr>
            <a:spLocks noGrp="1"/>
          </p:cNvSpPr>
          <p:nvPr>
            <p:ph sz="half" idx="17"/>
          </p:nvPr>
        </p:nvSpPr>
        <p:spPr>
          <a:xfrm>
            <a:off x="749167" y="5669577"/>
            <a:ext cx="7916996" cy="740555"/>
          </a:xfrm>
        </p:spPr>
        <p:txBody>
          <a:bodyPr>
            <a:noAutofit/>
          </a:bodyPr>
          <a:lstStyle>
            <a:lvl1pPr marL="0" indent="0">
              <a:spcBef>
                <a:spcPts val="0"/>
              </a:spcBef>
              <a:spcAft>
                <a:spcPts val="0"/>
              </a:spcAft>
              <a:buNone/>
              <a:defRPr sz="1300">
                <a:solidFill>
                  <a:schemeClr val="tx1"/>
                </a:solidFill>
              </a:defRPr>
            </a:lvl1pPr>
          </a:lstStyle>
          <a:p>
            <a:pPr lvl="0"/>
            <a:r>
              <a:rPr lang="sv-SE" smtClean="0"/>
              <a:t>Klicka här för att ändra format på bakgrundstexten</a:t>
            </a:r>
          </a:p>
        </p:txBody>
      </p:sp>
      <p:sp>
        <p:nvSpPr>
          <p:cNvPr id="10" name="Platshållare för datum 3"/>
          <p:cNvSpPr>
            <a:spLocks noGrp="1"/>
          </p:cNvSpPr>
          <p:nvPr>
            <p:ph type="dt" sz="half" idx="21"/>
          </p:nvPr>
        </p:nvSpPr>
        <p:spPr/>
        <p:txBody>
          <a:bodyPr/>
          <a:lstStyle>
            <a:lvl1pPr>
              <a:defRPr/>
            </a:lvl1pPr>
          </a:lstStyle>
          <a:p>
            <a:pPr>
              <a:defRPr/>
            </a:pPr>
            <a:endParaRPr lang="sv-SE" dirty="0">
              <a:solidFill>
                <a:srgbClr val="000000">
                  <a:tint val="75000"/>
                </a:srgbClr>
              </a:solidFill>
            </a:endParaRPr>
          </a:p>
        </p:txBody>
      </p:sp>
      <p:sp>
        <p:nvSpPr>
          <p:cNvPr id="11" name="Platshållare för sidfot 4"/>
          <p:cNvSpPr>
            <a:spLocks noGrp="1"/>
          </p:cNvSpPr>
          <p:nvPr>
            <p:ph type="ftr" sz="quarter" idx="22"/>
          </p:nvPr>
        </p:nvSpPr>
        <p:spPr/>
        <p:txBody>
          <a:bodyPr/>
          <a:lstStyle>
            <a:lvl1pPr>
              <a:defRPr/>
            </a:lvl1pPr>
          </a:lstStyle>
          <a:p>
            <a:pPr>
              <a:defRPr/>
            </a:pPr>
            <a:endParaRPr lang="sv-SE">
              <a:solidFill>
                <a:srgbClr val="000000">
                  <a:tint val="75000"/>
                </a:srgbClr>
              </a:solidFill>
            </a:endParaRPr>
          </a:p>
        </p:txBody>
      </p:sp>
      <p:sp>
        <p:nvSpPr>
          <p:cNvPr id="12" name="Platshållare för bildnummer 5"/>
          <p:cNvSpPr>
            <a:spLocks noGrp="1"/>
          </p:cNvSpPr>
          <p:nvPr>
            <p:ph type="sldNum" sz="quarter" idx="23"/>
          </p:nvPr>
        </p:nvSpPr>
        <p:spPr/>
        <p:txBody>
          <a:bodyPr/>
          <a:lstStyle>
            <a:lvl1pPr>
              <a:defRPr/>
            </a:lvl1pPr>
          </a:lstStyle>
          <a:p>
            <a:pPr>
              <a:defRPr/>
            </a:pPr>
            <a:fld id="{20064E80-9E0E-4821-B4E4-17FE5B5CB3E0}" type="slidenum">
              <a:rPr lang="sv-SE">
                <a:solidFill>
                  <a:srgbClr val="000000">
                    <a:tint val="75000"/>
                  </a:srgbClr>
                </a:solidFill>
              </a:rPr>
              <a:pPr>
                <a:defRPr/>
              </a:pPr>
              <a:t>‹#›</a:t>
            </a:fld>
            <a:endParaRPr lang="sv-SE">
              <a:solidFill>
                <a:srgbClr val="000000">
                  <a:tint val="75000"/>
                </a:srgbClr>
              </a:solidFill>
            </a:endParaRPr>
          </a:p>
        </p:txBody>
      </p:sp>
    </p:spTree>
    <p:extLst>
      <p:ext uri="{BB962C8B-B14F-4D97-AF65-F5344CB8AC3E}">
        <p14:creationId xmlns:p14="http://schemas.microsoft.com/office/powerpoint/2010/main" val="369624778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Avslutande sida">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8607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ruta + bild">
    <p:spTree>
      <p:nvGrpSpPr>
        <p:cNvPr id="1" name=""/>
        <p:cNvGrpSpPr/>
        <p:nvPr/>
      </p:nvGrpSpPr>
      <p:grpSpPr>
        <a:xfrm>
          <a:off x="0" y="0"/>
          <a:ext cx="0" cy="0"/>
          <a:chOff x="0" y="0"/>
          <a:chExt cx="0" cy="0"/>
        </a:xfrm>
      </p:grpSpPr>
      <p:sp>
        <p:nvSpPr>
          <p:cNvPr id="5" name="TextBox 7"/>
          <p:cNvSpPr txBox="1">
            <a:spLocks noChangeArrowheads="1"/>
          </p:cNvSpPr>
          <p:nvPr/>
        </p:nvSpPr>
        <p:spPr bwMode="auto">
          <a:xfrm>
            <a:off x="-1189038" y="1564007"/>
            <a:ext cx="108108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sv-SE" altLang="sv-SE" sz="1100" dirty="0" smtClean="0">
                <a:solidFill>
                  <a:srgbClr val="000000"/>
                </a:solidFill>
                <a:cs typeface="Arial" charset="0"/>
              </a:rPr>
              <a:t>För att lägga in bild, klicka på ikonen. Gå sedan in i mappen ”Bilder till </a:t>
            </a:r>
            <a:r>
              <a:rPr lang="sv-SE" altLang="sv-SE" sz="1100" dirty="0" err="1" smtClean="0">
                <a:solidFill>
                  <a:srgbClr val="000000"/>
                </a:solidFill>
                <a:cs typeface="Arial" charset="0"/>
              </a:rPr>
              <a:t>PowerPoint</a:t>
            </a:r>
            <a:r>
              <a:rPr lang="sv-SE" altLang="sv-SE" sz="1100" dirty="0" smtClean="0">
                <a:solidFill>
                  <a:srgbClr val="000000"/>
                </a:solidFill>
                <a:cs typeface="Arial" charset="0"/>
              </a:rPr>
              <a:t>” sedan mappen ”Bilder”</a:t>
            </a:r>
          </a:p>
        </p:txBody>
      </p:sp>
      <p:sp>
        <p:nvSpPr>
          <p:cNvPr id="2" name="Rubrik 1"/>
          <p:cNvSpPr>
            <a:spLocks noGrp="1"/>
          </p:cNvSpPr>
          <p:nvPr>
            <p:ph type="title"/>
          </p:nvPr>
        </p:nvSpPr>
        <p:spPr>
          <a:xfrm>
            <a:off x="468312" y="1442086"/>
            <a:ext cx="3995676" cy="561486"/>
          </a:xfrm>
        </p:spPr>
        <p:txBody>
          <a:bodyPr/>
          <a:lstStyle>
            <a:lvl1pPr>
              <a:defRPr sz="2000" b="1">
                <a:solidFill>
                  <a:schemeClr val="tx1"/>
                </a:solidFill>
              </a:defRPr>
            </a:lvl1pPr>
          </a:lstStyle>
          <a:p>
            <a:r>
              <a:rPr lang="sv-SE" dirty="0" smtClean="0"/>
              <a:t>Klicka här för att ändra format</a:t>
            </a:r>
            <a:endParaRPr lang="sv-SE" dirty="0"/>
          </a:p>
        </p:txBody>
      </p:sp>
      <p:sp>
        <p:nvSpPr>
          <p:cNvPr id="3" name="Platshållare för innehåll 2"/>
          <p:cNvSpPr>
            <a:spLocks noGrp="1"/>
          </p:cNvSpPr>
          <p:nvPr>
            <p:ph sz="half" idx="1"/>
          </p:nvPr>
        </p:nvSpPr>
        <p:spPr>
          <a:xfrm>
            <a:off x="467544" y="2132373"/>
            <a:ext cx="3744416" cy="4192235"/>
          </a:xfrm>
        </p:spPr>
        <p:txBody>
          <a:bodyPr>
            <a:normAutofit/>
          </a:bodyPr>
          <a:lstStyle>
            <a:lvl1pPr marL="285750" indent="-285750">
              <a:buFont typeface="Arial" panose="020B0604020202020204" pitchFamily="34" charset="0"/>
              <a:buChar char="•"/>
              <a:tabLst>
                <a:tab pos="284400" algn="l"/>
              </a:tabLst>
              <a:defRPr sz="1400">
                <a:solidFill>
                  <a:schemeClr val="tx1"/>
                </a:solidFill>
              </a:defRPr>
            </a:lvl1pPr>
            <a:lvl2pPr marL="568800" indent="-284400">
              <a:spcBef>
                <a:spcPts val="200"/>
              </a:spcBef>
              <a:spcAft>
                <a:spcPts val="200"/>
              </a:spcAft>
              <a:buFont typeface="Calibri" panose="020F0502020204030204" pitchFamily="34" charset="0"/>
              <a:buChar char="–"/>
              <a:defRPr lang="sv-SE" sz="1200" kern="1200" dirty="0" smtClean="0">
                <a:solidFill>
                  <a:schemeClr val="tx1"/>
                </a:solidFill>
                <a:latin typeface="+mn-lt"/>
                <a:ea typeface="+mn-ea"/>
                <a:cs typeface="+mn-cs"/>
              </a:defRPr>
            </a:lvl2pPr>
            <a:lvl3pPr marL="853200" indent="-284400">
              <a:spcBef>
                <a:spcPts val="200"/>
              </a:spcBef>
              <a:spcAft>
                <a:spcPts val="200"/>
              </a:spcAft>
              <a:buFont typeface="Calibri" panose="020F0502020204030204" pitchFamily="34" charset="0"/>
              <a:buChar char="–"/>
              <a:defRPr sz="1200">
                <a:solidFill>
                  <a:schemeClr val="tx1"/>
                </a:solidFill>
              </a:defRPr>
            </a:lvl3pPr>
            <a:lvl4pPr marL="1137600" indent="-284400">
              <a:spcBef>
                <a:spcPts val="200"/>
              </a:spcBef>
              <a:spcAft>
                <a:spcPts val="200"/>
              </a:spcAft>
              <a:buFont typeface="Calibri" panose="020F0502020204030204" pitchFamily="34" charset="0"/>
              <a:buChar char="»"/>
              <a:defRPr sz="1200">
                <a:solidFill>
                  <a:schemeClr val="tx1"/>
                </a:solidFill>
              </a:defRPr>
            </a:lvl4pPr>
            <a:lvl5pPr marL="1422000" indent="-284400">
              <a:spcBef>
                <a:spcPts val="200"/>
              </a:spcBef>
              <a:spcAft>
                <a:spcPts val="200"/>
              </a:spcAft>
              <a:buFont typeface="Arial" panose="020B0604020202020204" pitchFamily="34" charset="0"/>
              <a:buChar char="•"/>
              <a:defRPr sz="1200">
                <a:solidFill>
                  <a:schemeClr val="tx1"/>
                </a:solidFill>
              </a:defRPr>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2" name="Platshållare för bild 9"/>
          <p:cNvSpPr>
            <a:spLocks noGrp="1"/>
          </p:cNvSpPr>
          <p:nvPr>
            <p:ph type="pic" sz="quarter" idx="13"/>
          </p:nvPr>
        </p:nvSpPr>
        <p:spPr>
          <a:xfrm>
            <a:off x="4572000" y="880113"/>
            <a:ext cx="4572000" cy="5703570"/>
          </a:xfrm>
        </p:spPr>
        <p:txBody>
          <a:bodyPr rtlCol="0">
            <a:normAutofit/>
          </a:bodyPr>
          <a:lstStyle/>
          <a:p>
            <a:pPr lvl="0"/>
            <a:endParaRPr lang="sv-SE" noProof="0" dirty="0"/>
          </a:p>
        </p:txBody>
      </p:sp>
      <p:sp>
        <p:nvSpPr>
          <p:cNvPr id="6" name="Platshållare för datum 4"/>
          <p:cNvSpPr>
            <a:spLocks noGrp="1"/>
          </p:cNvSpPr>
          <p:nvPr>
            <p:ph type="dt" sz="half" idx="14"/>
          </p:nvPr>
        </p:nvSpPr>
        <p:spPr/>
        <p:txBody>
          <a:bodyPr/>
          <a:lstStyle>
            <a:lvl1pPr>
              <a:defRPr/>
            </a:lvl1pPr>
          </a:lstStyle>
          <a:p>
            <a:pPr>
              <a:defRPr/>
            </a:pPr>
            <a:endParaRPr lang="sv-SE">
              <a:solidFill>
                <a:srgbClr val="000000">
                  <a:tint val="75000"/>
                </a:srgbClr>
              </a:solidFill>
            </a:endParaRPr>
          </a:p>
        </p:txBody>
      </p:sp>
      <p:sp>
        <p:nvSpPr>
          <p:cNvPr id="7" name="Platshållare för sidfot 5"/>
          <p:cNvSpPr>
            <a:spLocks noGrp="1"/>
          </p:cNvSpPr>
          <p:nvPr>
            <p:ph type="ftr" sz="quarter" idx="15"/>
          </p:nvPr>
        </p:nvSpPr>
        <p:spPr/>
        <p:txBody>
          <a:bodyPr/>
          <a:lstStyle>
            <a:lvl1pPr>
              <a:defRPr/>
            </a:lvl1pPr>
          </a:lstStyle>
          <a:p>
            <a:pPr>
              <a:defRPr/>
            </a:pPr>
            <a:endParaRPr lang="sv-SE" dirty="0">
              <a:solidFill>
                <a:srgbClr val="000000">
                  <a:tint val="75000"/>
                </a:srgbClr>
              </a:solidFill>
            </a:endParaRPr>
          </a:p>
        </p:txBody>
      </p:sp>
      <p:sp>
        <p:nvSpPr>
          <p:cNvPr id="8" name="Platshållare för bildnummer 6"/>
          <p:cNvSpPr>
            <a:spLocks noGrp="1"/>
          </p:cNvSpPr>
          <p:nvPr>
            <p:ph type="sldNum" sz="quarter" idx="16"/>
          </p:nvPr>
        </p:nvSpPr>
        <p:spPr/>
        <p:txBody>
          <a:bodyPr/>
          <a:lstStyle>
            <a:lvl1pPr>
              <a:defRPr/>
            </a:lvl1pPr>
          </a:lstStyle>
          <a:p>
            <a:pPr>
              <a:defRPr/>
            </a:pPr>
            <a:fld id="{077664E3-9507-42C9-9ACA-3DEAD7269803}" type="slidenum">
              <a:rPr lang="sv-SE">
                <a:solidFill>
                  <a:srgbClr val="000000">
                    <a:tint val="75000"/>
                  </a:srgbClr>
                </a:solidFill>
              </a:rPr>
              <a:pPr>
                <a:defRPr/>
              </a:pPr>
              <a:t>‹#›</a:t>
            </a:fld>
            <a:endParaRPr lang="sv-SE">
              <a:solidFill>
                <a:srgbClr val="000000">
                  <a:tint val="75000"/>
                </a:srgbClr>
              </a:solidFill>
            </a:endParaRPr>
          </a:p>
        </p:txBody>
      </p:sp>
    </p:spTree>
    <p:extLst>
      <p:ext uri="{BB962C8B-B14F-4D97-AF65-F5344CB8AC3E}">
        <p14:creationId xmlns:p14="http://schemas.microsoft.com/office/powerpoint/2010/main" val="3139224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6" name="Rubrik 1"/>
          <p:cNvSpPr>
            <a:spLocks noGrp="1"/>
          </p:cNvSpPr>
          <p:nvPr>
            <p:ph type="title"/>
          </p:nvPr>
        </p:nvSpPr>
        <p:spPr>
          <a:xfrm>
            <a:off x="468312" y="1442086"/>
            <a:ext cx="8207376" cy="561486"/>
          </a:xfrm>
        </p:spPr>
        <p:txBody>
          <a:bodyPr/>
          <a:lstStyle>
            <a:lvl1pPr>
              <a:defRPr sz="2000" b="1">
                <a:solidFill>
                  <a:schemeClr val="tx1"/>
                </a:solidFill>
              </a:defRPr>
            </a:lvl1pPr>
          </a:lstStyle>
          <a:p>
            <a:r>
              <a:rPr lang="sv-SE" dirty="0" smtClean="0"/>
              <a:t>Klicka här för att ändra format</a:t>
            </a:r>
            <a:endParaRPr lang="sv-SE" dirty="0"/>
          </a:p>
        </p:txBody>
      </p:sp>
      <p:sp>
        <p:nvSpPr>
          <p:cNvPr id="3" name="Platshållare för datum 3"/>
          <p:cNvSpPr>
            <a:spLocks noGrp="1"/>
          </p:cNvSpPr>
          <p:nvPr>
            <p:ph type="dt" sz="half" idx="10"/>
          </p:nvPr>
        </p:nvSpPr>
        <p:spPr/>
        <p:txBody>
          <a:bodyPr/>
          <a:lstStyle>
            <a:lvl1pPr>
              <a:defRPr/>
            </a:lvl1pPr>
          </a:lstStyle>
          <a:p>
            <a:pPr>
              <a:defRPr/>
            </a:pPr>
            <a:endParaRPr lang="sv-SE" dirty="0">
              <a:solidFill>
                <a:srgbClr val="000000">
                  <a:tint val="75000"/>
                </a:srgbClr>
              </a:solidFill>
            </a:endParaRPr>
          </a:p>
        </p:txBody>
      </p:sp>
      <p:sp>
        <p:nvSpPr>
          <p:cNvPr id="4" name="Platshållare för sidfot 4"/>
          <p:cNvSpPr>
            <a:spLocks noGrp="1"/>
          </p:cNvSpPr>
          <p:nvPr>
            <p:ph type="ftr" sz="quarter" idx="11"/>
          </p:nvPr>
        </p:nvSpPr>
        <p:spPr/>
        <p:txBody>
          <a:bodyPr/>
          <a:lstStyle>
            <a:lvl1pPr>
              <a:defRPr/>
            </a:lvl1pPr>
          </a:lstStyle>
          <a:p>
            <a:pPr>
              <a:defRPr/>
            </a:pPr>
            <a:endParaRPr lang="sv-SE">
              <a:solidFill>
                <a:srgbClr val="000000">
                  <a:tint val="75000"/>
                </a:srgbClr>
              </a:solidFill>
            </a:endParaRPr>
          </a:p>
        </p:txBody>
      </p:sp>
      <p:sp>
        <p:nvSpPr>
          <p:cNvPr id="5" name="Platshållare för bildnummer 5"/>
          <p:cNvSpPr>
            <a:spLocks noGrp="1"/>
          </p:cNvSpPr>
          <p:nvPr>
            <p:ph type="sldNum" sz="quarter" idx="12"/>
          </p:nvPr>
        </p:nvSpPr>
        <p:spPr/>
        <p:txBody>
          <a:bodyPr/>
          <a:lstStyle>
            <a:lvl1pPr>
              <a:defRPr/>
            </a:lvl1pPr>
          </a:lstStyle>
          <a:p>
            <a:pPr>
              <a:defRPr/>
            </a:pPr>
            <a:fld id="{D129762D-5623-40A4-9690-B774433F8C57}" type="slidenum">
              <a:rPr lang="sv-SE">
                <a:solidFill>
                  <a:srgbClr val="000000">
                    <a:tint val="75000"/>
                  </a:srgbClr>
                </a:solidFill>
              </a:rPr>
              <a:pPr>
                <a:defRPr/>
              </a:pPr>
              <a:t>‹#›</a:t>
            </a:fld>
            <a:endParaRPr lang="sv-SE">
              <a:solidFill>
                <a:srgbClr val="000000">
                  <a:tint val="75000"/>
                </a:srgbClr>
              </a:solidFill>
            </a:endParaRPr>
          </a:p>
        </p:txBody>
      </p:sp>
    </p:spTree>
    <p:extLst>
      <p:ext uri="{BB962C8B-B14F-4D97-AF65-F5344CB8AC3E}">
        <p14:creationId xmlns:p14="http://schemas.microsoft.com/office/powerpoint/2010/main" val="854172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image" Target="../media/image1.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image" Target="../media/image1.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theme" Target="../theme/theme3.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theme" Target="../theme/theme4.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6" Type="http://schemas.openxmlformats.org/officeDocument/2006/relationships/image" Target="../media/image1.png"/><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theme" Target="../theme/theme5.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theme" Target="../theme/theme6.xml"/><Relationship Id="rId1" Type="http://schemas.openxmlformats.org/officeDocument/2006/relationships/slideLayout" Target="../slideLayouts/slideLayout76.xml"/><Relationship Id="rId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3" name="Rektangel 32"/>
          <p:cNvSpPr/>
          <p:nvPr/>
        </p:nvSpPr>
        <p:spPr>
          <a:xfrm>
            <a:off x="0" y="4"/>
            <a:ext cx="9144000" cy="8801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srgbClr val="FFFFFF"/>
              </a:solidFill>
            </a:endParaRPr>
          </a:p>
        </p:txBody>
      </p:sp>
      <p:sp>
        <p:nvSpPr>
          <p:cNvPr id="1027" name="Platshållare för rubrik 1"/>
          <p:cNvSpPr>
            <a:spLocks noGrp="1"/>
          </p:cNvSpPr>
          <p:nvPr>
            <p:ph type="title"/>
          </p:nvPr>
        </p:nvSpPr>
        <p:spPr bwMode="auto">
          <a:xfrm>
            <a:off x="468314" y="1442086"/>
            <a:ext cx="82073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sv-SE" altLang="sv-SE" smtClean="0"/>
              <a:t>Klicka här för att ändra format</a:t>
            </a:r>
          </a:p>
        </p:txBody>
      </p:sp>
      <p:sp>
        <p:nvSpPr>
          <p:cNvPr id="1028" name="Platshållare för text 2"/>
          <p:cNvSpPr>
            <a:spLocks noGrp="1"/>
          </p:cNvSpPr>
          <p:nvPr>
            <p:ph type="body" idx="1"/>
          </p:nvPr>
        </p:nvSpPr>
        <p:spPr bwMode="auto">
          <a:xfrm>
            <a:off x="468314" y="2133600"/>
            <a:ext cx="820737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sv-SE" altLang="sv-SE" smtClean="0"/>
              <a:t>Klicka här för att ändra format på bakgrundstexten</a:t>
            </a:r>
          </a:p>
          <a:p>
            <a:pPr lvl="1"/>
            <a:r>
              <a:rPr lang="sv-SE" altLang="sv-SE" smtClean="0"/>
              <a:t>Nivå två</a:t>
            </a:r>
          </a:p>
          <a:p>
            <a:pPr lvl="2"/>
            <a:r>
              <a:rPr lang="sv-SE" altLang="sv-SE" smtClean="0"/>
              <a:t>Nivå tre</a:t>
            </a:r>
          </a:p>
          <a:p>
            <a:pPr lvl="3"/>
            <a:r>
              <a:rPr lang="sv-SE" altLang="sv-SE" smtClean="0"/>
              <a:t>Nivå fyra</a:t>
            </a:r>
          </a:p>
          <a:p>
            <a:pPr lvl="4"/>
            <a:r>
              <a:rPr lang="sv-SE" altLang="sv-SE" smtClean="0"/>
              <a:t>Nivå fem</a:t>
            </a:r>
          </a:p>
        </p:txBody>
      </p:sp>
      <p:sp>
        <p:nvSpPr>
          <p:cNvPr id="4" name="Platshållare för datum 3"/>
          <p:cNvSpPr>
            <a:spLocks noGrp="1"/>
          </p:cNvSpPr>
          <p:nvPr>
            <p:ph type="dt" sz="half" idx="2"/>
          </p:nvPr>
        </p:nvSpPr>
        <p:spPr>
          <a:xfrm>
            <a:off x="250826" y="6583680"/>
            <a:ext cx="2339975" cy="215266"/>
          </a:xfrm>
          <a:prstGeom prst="rect">
            <a:avLst/>
          </a:prstGeom>
        </p:spPr>
        <p:txBody>
          <a:bodyPr vert="horz" lIns="0" tIns="0" rIns="0" bIns="0" rtlCol="0" anchor="ctr"/>
          <a:lstStyle>
            <a:lvl1pPr algn="l" fontAlgn="auto">
              <a:spcBef>
                <a:spcPts val="0"/>
              </a:spcBef>
              <a:spcAft>
                <a:spcPts val="0"/>
              </a:spcAft>
              <a:defRPr sz="900">
                <a:solidFill>
                  <a:schemeClr val="tx1">
                    <a:tint val="75000"/>
                  </a:schemeClr>
                </a:solidFill>
                <a:latin typeface="+mn-lt"/>
                <a:cs typeface="+mn-cs"/>
              </a:defRPr>
            </a:lvl1pPr>
          </a:lstStyle>
          <a:p>
            <a:pPr>
              <a:defRPr/>
            </a:pPr>
            <a:endParaRPr lang="sv-SE" dirty="0">
              <a:solidFill>
                <a:srgbClr val="000000">
                  <a:tint val="75000"/>
                </a:srgbClr>
              </a:solidFill>
            </a:endParaRPr>
          </a:p>
        </p:txBody>
      </p:sp>
      <p:sp>
        <p:nvSpPr>
          <p:cNvPr id="5" name="Platshållare för sidfot 4"/>
          <p:cNvSpPr>
            <a:spLocks noGrp="1"/>
          </p:cNvSpPr>
          <p:nvPr>
            <p:ph type="ftr" sz="quarter" idx="3"/>
          </p:nvPr>
        </p:nvSpPr>
        <p:spPr>
          <a:xfrm>
            <a:off x="2590800" y="6583680"/>
            <a:ext cx="3962400" cy="215266"/>
          </a:xfrm>
          <a:prstGeom prst="rect">
            <a:avLst/>
          </a:prstGeom>
        </p:spPr>
        <p:txBody>
          <a:bodyPr vert="horz" lIns="0" tIns="0" rIns="0" bIns="0" rtlCol="0" anchor="ctr"/>
          <a:lstStyle>
            <a:lvl1pPr algn="ctr" fontAlgn="auto">
              <a:spcBef>
                <a:spcPts val="0"/>
              </a:spcBef>
              <a:spcAft>
                <a:spcPts val="0"/>
              </a:spcAft>
              <a:defRPr sz="900">
                <a:solidFill>
                  <a:schemeClr val="tx1">
                    <a:tint val="75000"/>
                  </a:schemeClr>
                </a:solidFill>
                <a:latin typeface="+mn-lt"/>
                <a:cs typeface="+mn-cs"/>
              </a:defRPr>
            </a:lvl1pPr>
          </a:lstStyle>
          <a:p>
            <a:pPr>
              <a:defRPr/>
            </a:pPr>
            <a:endParaRPr lang="sv-SE" dirty="0">
              <a:solidFill>
                <a:srgbClr val="000000">
                  <a:tint val="75000"/>
                </a:srgbClr>
              </a:solidFill>
            </a:endParaRPr>
          </a:p>
        </p:txBody>
      </p:sp>
      <p:sp>
        <p:nvSpPr>
          <p:cNvPr id="6" name="Platshållare för bildnummer 5"/>
          <p:cNvSpPr>
            <a:spLocks noGrp="1"/>
          </p:cNvSpPr>
          <p:nvPr>
            <p:ph type="sldNum" sz="quarter" idx="4"/>
          </p:nvPr>
        </p:nvSpPr>
        <p:spPr>
          <a:xfrm>
            <a:off x="6553215" y="6583680"/>
            <a:ext cx="2339975" cy="215266"/>
          </a:xfrm>
          <a:prstGeom prst="rect">
            <a:avLst/>
          </a:prstGeom>
        </p:spPr>
        <p:txBody>
          <a:bodyPr vert="horz" lIns="0" tIns="0" rIns="0" bIns="0" rtlCol="0" anchor="ctr"/>
          <a:lstStyle>
            <a:lvl1pPr algn="r" fontAlgn="auto">
              <a:spcBef>
                <a:spcPts val="0"/>
              </a:spcBef>
              <a:spcAft>
                <a:spcPts val="0"/>
              </a:spcAft>
              <a:defRPr sz="900">
                <a:solidFill>
                  <a:schemeClr val="tx1">
                    <a:tint val="75000"/>
                  </a:schemeClr>
                </a:solidFill>
                <a:latin typeface="+mn-lt"/>
                <a:cs typeface="+mn-cs"/>
              </a:defRPr>
            </a:lvl1pPr>
          </a:lstStyle>
          <a:p>
            <a:pPr>
              <a:defRPr/>
            </a:pPr>
            <a:fld id="{E94407B1-6DC9-40CD-90BA-EECBE43E84A9}" type="slidenum">
              <a:rPr lang="sv-SE">
                <a:solidFill>
                  <a:srgbClr val="000000">
                    <a:tint val="75000"/>
                  </a:srgbClr>
                </a:solidFill>
              </a:rPr>
              <a:pPr>
                <a:defRPr/>
              </a:pPr>
              <a:t>‹#›</a:t>
            </a:fld>
            <a:endParaRPr lang="sv-SE" dirty="0">
              <a:solidFill>
                <a:srgbClr val="000000">
                  <a:tint val="75000"/>
                </a:srgbClr>
              </a:solidFill>
            </a:endParaRPr>
          </a:p>
        </p:txBody>
      </p:sp>
      <p:pic>
        <p:nvPicPr>
          <p:cNvPr id="1032"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143375" y="209550"/>
            <a:ext cx="857250" cy="466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3" name="Grupp 14"/>
          <p:cNvGrpSpPr>
            <a:grpSpLocks/>
          </p:cNvGrpSpPr>
          <p:nvPr/>
        </p:nvGrpSpPr>
        <p:grpSpPr bwMode="auto">
          <a:xfrm>
            <a:off x="8262953" y="259084"/>
            <a:ext cx="630237" cy="361950"/>
            <a:chOff x="6516216" y="215587"/>
            <a:chExt cx="630833" cy="301938"/>
          </a:xfrm>
        </p:grpSpPr>
        <p:sp>
          <p:nvSpPr>
            <p:cNvPr id="16" name="Likbent triangel 14"/>
            <p:cNvSpPr/>
            <p:nvPr/>
          </p:nvSpPr>
          <p:spPr>
            <a:xfrm rot="5400000">
              <a:off x="6911868" y="337954"/>
              <a:ext cx="181163" cy="57204"/>
            </a:xfrm>
            <a:custGeom>
              <a:avLst/>
              <a:gdLst>
                <a:gd name="connsiteX0" fmla="*/ 0 w 233432"/>
                <a:gd name="connsiteY0" fmla="*/ 85725 h 85725"/>
                <a:gd name="connsiteX1" fmla="*/ 116716 w 233432"/>
                <a:gd name="connsiteY1" fmla="*/ 0 h 85725"/>
                <a:gd name="connsiteX2" fmla="*/ 233432 w 233432"/>
                <a:gd name="connsiteY2" fmla="*/ 85725 h 85725"/>
                <a:gd name="connsiteX3" fmla="*/ 0 w 233432"/>
                <a:gd name="connsiteY3" fmla="*/ 85725 h 85725"/>
                <a:gd name="connsiteX0" fmla="*/ 0 w 233432"/>
                <a:gd name="connsiteY0" fmla="*/ 85725 h 88106"/>
                <a:gd name="connsiteX1" fmla="*/ 116716 w 233432"/>
                <a:gd name="connsiteY1" fmla="*/ 0 h 88106"/>
                <a:gd name="connsiteX2" fmla="*/ 233432 w 233432"/>
                <a:gd name="connsiteY2" fmla="*/ 85725 h 88106"/>
                <a:gd name="connsiteX3" fmla="*/ 112113 w 233432"/>
                <a:gd name="connsiteY3" fmla="*/ 88106 h 88106"/>
                <a:gd name="connsiteX4" fmla="*/ 0 w 233432"/>
                <a:gd name="connsiteY4" fmla="*/ 85725 h 88106"/>
                <a:gd name="connsiteX0" fmla="*/ 112113 w 233432"/>
                <a:gd name="connsiteY0" fmla="*/ 88106 h 179546"/>
                <a:gd name="connsiteX1" fmla="*/ 0 w 233432"/>
                <a:gd name="connsiteY1" fmla="*/ 85725 h 179546"/>
                <a:gd name="connsiteX2" fmla="*/ 116716 w 233432"/>
                <a:gd name="connsiteY2" fmla="*/ 0 h 179546"/>
                <a:gd name="connsiteX3" fmla="*/ 233432 w 233432"/>
                <a:gd name="connsiteY3" fmla="*/ 85725 h 179546"/>
                <a:gd name="connsiteX4" fmla="*/ 203553 w 233432"/>
                <a:gd name="connsiteY4" fmla="*/ 179546 h 179546"/>
                <a:gd name="connsiteX0" fmla="*/ 112113 w 233432"/>
                <a:gd name="connsiteY0" fmla="*/ 88106 h 88106"/>
                <a:gd name="connsiteX1" fmla="*/ 0 w 233432"/>
                <a:gd name="connsiteY1" fmla="*/ 85725 h 88106"/>
                <a:gd name="connsiteX2" fmla="*/ 116716 w 233432"/>
                <a:gd name="connsiteY2" fmla="*/ 0 h 88106"/>
                <a:gd name="connsiteX3" fmla="*/ 233432 w 233432"/>
                <a:gd name="connsiteY3" fmla="*/ 85725 h 88106"/>
                <a:gd name="connsiteX0" fmla="*/ 0 w 233432"/>
                <a:gd name="connsiteY0" fmla="*/ 85725 h 85725"/>
                <a:gd name="connsiteX1" fmla="*/ 116716 w 233432"/>
                <a:gd name="connsiteY1" fmla="*/ 0 h 85725"/>
                <a:gd name="connsiteX2" fmla="*/ 233432 w 233432"/>
                <a:gd name="connsiteY2" fmla="*/ 85725 h 85725"/>
              </a:gdLst>
              <a:ahLst/>
              <a:cxnLst>
                <a:cxn ang="0">
                  <a:pos x="connsiteX0" y="connsiteY0"/>
                </a:cxn>
                <a:cxn ang="0">
                  <a:pos x="connsiteX1" y="connsiteY1"/>
                </a:cxn>
                <a:cxn ang="0">
                  <a:pos x="connsiteX2" y="connsiteY2"/>
                </a:cxn>
              </a:cxnLst>
              <a:rect l="l" t="t" r="r" b="b"/>
              <a:pathLst>
                <a:path w="233432" h="85725">
                  <a:moveTo>
                    <a:pt x="0" y="85725"/>
                  </a:moveTo>
                  <a:lnTo>
                    <a:pt x="116716" y="0"/>
                  </a:lnTo>
                  <a:lnTo>
                    <a:pt x="233432" y="85725"/>
                  </a:lnTo>
                </a:path>
              </a:pathLst>
            </a:custGeom>
            <a:noFill/>
            <a:ln w="6350"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srgbClr val="FFFFFF"/>
                </a:solidFill>
              </a:endParaRPr>
            </a:p>
          </p:txBody>
        </p:sp>
        <p:sp>
          <p:nvSpPr>
            <p:cNvPr id="17" name="Likbent triangel 14"/>
            <p:cNvSpPr/>
            <p:nvPr/>
          </p:nvSpPr>
          <p:spPr>
            <a:xfrm rot="16200000" flipH="1">
              <a:off x="6570233" y="337954"/>
              <a:ext cx="181163" cy="57204"/>
            </a:xfrm>
            <a:custGeom>
              <a:avLst/>
              <a:gdLst>
                <a:gd name="connsiteX0" fmla="*/ 0 w 233432"/>
                <a:gd name="connsiteY0" fmla="*/ 85725 h 85725"/>
                <a:gd name="connsiteX1" fmla="*/ 116716 w 233432"/>
                <a:gd name="connsiteY1" fmla="*/ 0 h 85725"/>
                <a:gd name="connsiteX2" fmla="*/ 233432 w 233432"/>
                <a:gd name="connsiteY2" fmla="*/ 85725 h 85725"/>
                <a:gd name="connsiteX3" fmla="*/ 0 w 233432"/>
                <a:gd name="connsiteY3" fmla="*/ 85725 h 85725"/>
                <a:gd name="connsiteX0" fmla="*/ 0 w 233432"/>
                <a:gd name="connsiteY0" fmla="*/ 85725 h 88106"/>
                <a:gd name="connsiteX1" fmla="*/ 116716 w 233432"/>
                <a:gd name="connsiteY1" fmla="*/ 0 h 88106"/>
                <a:gd name="connsiteX2" fmla="*/ 233432 w 233432"/>
                <a:gd name="connsiteY2" fmla="*/ 85725 h 88106"/>
                <a:gd name="connsiteX3" fmla="*/ 112113 w 233432"/>
                <a:gd name="connsiteY3" fmla="*/ 88106 h 88106"/>
                <a:gd name="connsiteX4" fmla="*/ 0 w 233432"/>
                <a:gd name="connsiteY4" fmla="*/ 85725 h 88106"/>
                <a:gd name="connsiteX0" fmla="*/ 112113 w 233432"/>
                <a:gd name="connsiteY0" fmla="*/ 88106 h 179546"/>
                <a:gd name="connsiteX1" fmla="*/ 0 w 233432"/>
                <a:gd name="connsiteY1" fmla="*/ 85725 h 179546"/>
                <a:gd name="connsiteX2" fmla="*/ 116716 w 233432"/>
                <a:gd name="connsiteY2" fmla="*/ 0 h 179546"/>
                <a:gd name="connsiteX3" fmla="*/ 233432 w 233432"/>
                <a:gd name="connsiteY3" fmla="*/ 85725 h 179546"/>
                <a:gd name="connsiteX4" fmla="*/ 203553 w 233432"/>
                <a:gd name="connsiteY4" fmla="*/ 179546 h 179546"/>
                <a:gd name="connsiteX0" fmla="*/ 112113 w 233432"/>
                <a:gd name="connsiteY0" fmla="*/ 88106 h 88106"/>
                <a:gd name="connsiteX1" fmla="*/ 0 w 233432"/>
                <a:gd name="connsiteY1" fmla="*/ 85725 h 88106"/>
                <a:gd name="connsiteX2" fmla="*/ 116716 w 233432"/>
                <a:gd name="connsiteY2" fmla="*/ 0 h 88106"/>
                <a:gd name="connsiteX3" fmla="*/ 233432 w 233432"/>
                <a:gd name="connsiteY3" fmla="*/ 85725 h 88106"/>
                <a:gd name="connsiteX0" fmla="*/ 0 w 233432"/>
                <a:gd name="connsiteY0" fmla="*/ 85725 h 85725"/>
                <a:gd name="connsiteX1" fmla="*/ 116716 w 233432"/>
                <a:gd name="connsiteY1" fmla="*/ 0 h 85725"/>
                <a:gd name="connsiteX2" fmla="*/ 233432 w 233432"/>
                <a:gd name="connsiteY2" fmla="*/ 85725 h 85725"/>
              </a:gdLst>
              <a:ahLst/>
              <a:cxnLst>
                <a:cxn ang="0">
                  <a:pos x="connsiteX0" y="connsiteY0"/>
                </a:cxn>
                <a:cxn ang="0">
                  <a:pos x="connsiteX1" y="connsiteY1"/>
                </a:cxn>
                <a:cxn ang="0">
                  <a:pos x="connsiteX2" y="connsiteY2"/>
                </a:cxn>
              </a:cxnLst>
              <a:rect l="l" t="t" r="r" b="b"/>
              <a:pathLst>
                <a:path w="233432" h="85725">
                  <a:moveTo>
                    <a:pt x="0" y="85725"/>
                  </a:moveTo>
                  <a:lnTo>
                    <a:pt x="116716" y="0"/>
                  </a:lnTo>
                  <a:lnTo>
                    <a:pt x="233432" y="85725"/>
                  </a:lnTo>
                </a:path>
              </a:pathLst>
            </a:custGeom>
            <a:noFill/>
            <a:ln w="6350"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srgbClr val="FFFFFF"/>
                </a:solidFill>
              </a:endParaRPr>
            </a:p>
          </p:txBody>
        </p:sp>
        <p:sp>
          <p:nvSpPr>
            <p:cNvPr id="18" name="Rektangel 17"/>
            <p:cNvSpPr/>
            <p:nvPr/>
          </p:nvSpPr>
          <p:spPr>
            <a:xfrm>
              <a:off x="6516216" y="215587"/>
              <a:ext cx="287609" cy="301938"/>
            </a:xfrm>
            <a:prstGeom prst="rect">
              <a:avLst/>
            </a:prstGeom>
            <a:solidFill>
              <a:schemeClr val="accent3">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srgbClr val="FFFFFF"/>
                </a:solidFill>
              </a:endParaRPr>
            </a:p>
          </p:txBody>
        </p:sp>
        <p:sp>
          <p:nvSpPr>
            <p:cNvPr id="19" name="Rektangel 18"/>
            <p:cNvSpPr/>
            <p:nvPr/>
          </p:nvSpPr>
          <p:spPr>
            <a:xfrm>
              <a:off x="6859440" y="215587"/>
              <a:ext cx="287609" cy="301938"/>
            </a:xfrm>
            <a:prstGeom prst="rect">
              <a:avLst/>
            </a:prstGeom>
            <a:solidFill>
              <a:schemeClr val="accent3">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srgbClr val="FFFFFF"/>
                </a:solidFill>
              </a:endParaRPr>
            </a:p>
          </p:txBody>
        </p:sp>
      </p:grpSp>
      <p:cxnSp>
        <p:nvCxnSpPr>
          <p:cNvPr id="23" name="Rak 22"/>
          <p:cNvCxnSpPr/>
          <p:nvPr/>
        </p:nvCxnSpPr>
        <p:spPr>
          <a:xfrm>
            <a:off x="250825" y="6583680"/>
            <a:ext cx="8642350"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81595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741" r:id="rId15"/>
  </p:sldLayoutIdLst>
  <p:timing>
    <p:tnLst>
      <p:par>
        <p:cTn id="1" dur="indefinite" restart="never" nodeType="tmRoot"/>
      </p:par>
    </p:tnLst>
  </p:timing>
  <p:hf hdr="0" ftr="0"/>
  <p:txStyles>
    <p:titleStyle>
      <a:lvl1pPr algn="l" rtl="0" eaLnBrk="0" fontAlgn="base" hangingPunct="0">
        <a:spcBef>
          <a:spcPct val="0"/>
        </a:spcBef>
        <a:spcAft>
          <a:spcPct val="0"/>
        </a:spcAft>
        <a:defRPr sz="2500" b="1" kern="1200">
          <a:solidFill>
            <a:schemeClr val="tx1"/>
          </a:solidFill>
          <a:latin typeface="+mj-lt"/>
          <a:ea typeface="+mj-ea"/>
          <a:cs typeface="+mj-cs"/>
        </a:defRPr>
      </a:lvl1pPr>
      <a:lvl2pPr algn="l" rtl="0" eaLnBrk="0" fontAlgn="base" hangingPunct="0">
        <a:spcBef>
          <a:spcPct val="0"/>
        </a:spcBef>
        <a:spcAft>
          <a:spcPct val="0"/>
        </a:spcAft>
        <a:defRPr sz="2500" b="1">
          <a:solidFill>
            <a:schemeClr val="tx1"/>
          </a:solidFill>
          <a:latin typeface="Calibri" pitchFamily="34" charset="0"/>
        </a:defRPr>
      </a:lvl2pPr>
      <a:lvl3pPr algn="l" rtl="0" eaLnBrk="0" fontAlgn="base" hangingPunct="0">
        <a:spcBef>
          <a:spcPct val="0"/>
        </a:spcBef>
        <a:spcAft>
          <a:spcPct val="0"/>
        </a:spcAft>
        <a:defRPr sz="2500" b="1">
          <a:solidFill>
            <a:schemeClr val="tx1"/>
          </a:solidFill>
          <a:latin typeface="Calibri" pitchFamily="34" charset="0"/>
        </a:defRPr>
      </a:lvl3pPr>
      <a:lvl4pPr algn="l" rtl="0" eaLnBrk="0" fontAlgn="base" hangingPunct="0">
        <a:spcBef>
          <a:spcPct val="0"/>
        </a:spcBef>
        <a:spcAft>
          <a:spcPct val="0"/>
        </a:spcAft>
        <a:defRPr sz="2500" b="1">
          <a:solidFill>
            <a:schemeClr val="tx1"/>
          </a:solidFill>
          <a:latin typeface="Calibri" pitchFamily="34" charset="0"/>
        </a:defRPr>
      </a:lvl4pPr>
      <a:lvl5pPr algn="l" rtl="0" eaLnBrk="0" fontAlgn="base" hangingPunct="0">
        <a:spcBef>
          <a:spcPct val="0"/>
        </a:spcBef>
        <a:spcAft>
          <a:spcPct val="0"/>
        </a:spcAft>
        <a:defRPr sz="2500" b="1">
          <a:solidFill>
            <a:schemeClr val="tx1"/>
          </a:solidFill>
          <a:latin typeface="Calibri" pitchFamily="34" charset="0"/>
        </a:defRPr>
      </a:lvl5pPr>
      <a:lvl6pPr marL="457200" algn="l" rtl="0" fontAlgn="base">
        <a:spcBef>
          <a:spcPct val="0"/>
        </a:spcBef>
        <a:spcAft>
          <a:spcPct val="0"/>
        </a:spcAft>
        <a:defRPr sz="2500" b="1">
          <a:solidFill>
            <a:schemeClr val="tx1"/>
          </a:solidFill>
          <a:latin typeface="Calibri" pitchFamily="34" charset="0"/>
        </a:defRPr>
      </a:lvl6pPr>
      <a:lvl7pPr marL="914400" algn="l" rtl="0" fontAlgn="base">
        <a:spcBef>
          <a:spcPct val="0"/>
        </a:spcBef>
        <a:spcAft>
          <a:spcPct val="0"/>
        </a:spcAft>
        <a:defRPr sz="2500" b="1">
          <a:solidFill>
            <a:schemeClr val="tx1"/>
          </a:solidFill>
          <a:latin typeface="Calibri" pitchFamily="34" charset="0"/>
        </a:defRPr>
      </a:lvl7pPr>
      <a:lvl8pPr marL="1371600" algn="l" rtl="0" fontAlgn="base">
        <a:spcBef>
          <a:spcPct val="0"/>
        </a:spcBef>
        <a:spcAft>
          <a:spcPct val="0"/>
        </a:spcAft>
        <a:defRPr sz="2500" b="1">
          <a:solidFill>
            <a:schemeClr val="tx1"/>
          </a:solidFill>
          <a:latin typeface="Calibri" pitchFamily="34" charset="0"/>
        </a:defRPr>
      </a:lvl8pPr>
      <a:lvl9pPr marL="1828800" algn="l" rtl="0" fontAlgn="base">
        <a:spcBef>
          <a:spcPct val="0"/>
        </a:spcBef>
        <a:spcAft>
          <a:spcPct val="0"/>
        </a:spcAft>
        <a:defRPr sz="2500" b="1">
          <a:solidFill>
            <a:schemeClr val="tx1"/>
          </a:solidFill>
          <a:latin typeface="Calibri" pitchFamily="34" charset="0"/>
        </a:defRPr>
      </a:lvl9pPr>
    </p:titleStyle>
    <p:bodyStyle>
      <a:lvl1pPr marL="285750" indent="-285750" algn="l" rtl="0" eaLnBrk="0" fontAlgn="base" hangingPunct="0">
        <a:lnSpc>
          <a:spcPct val="110000"/>
        </a:lnSpc>
        <a:spcBef>
          <a:spcPts val="400"/>
        </a:spcBef>
        <a:spcAft>
          <a:spcPts val="400"/>
        </a:spcAft>
        <a:buSzPct val="100000"/>
        <a:buFont typeface="Arial" charset="0"/>
        <a:buChar char="•"/>
        <a:tabLst>
          <a:tab pos="250825" algn="l"/>
        </a:tabLst>
        <a:defRPr sz="1400" kern="1200">
          <a:solidFill>
            <a:schemeClr val="tx1"/>
          </a:solidFill>
          <a:latin typeface="+mn-lt"/>
          <a:ea typeface="+mn-ea"/>
          <a:cs typeface="+mn-cs"/>
        </a:defRPr>
      </a:lvl1pPr>
      <a:lvl2pPr marL="503238" indent="-250825" algn="l" rtl="0" eaLnBrk="0" fontAlgn="base" hangingPunct="0">
        <a:lnSpc>
          <a:spcPct val="110000"/>
        </a:lnSpc>
        <a:spcBef>
          <a:spcPts val="400"/>
        </a:spcBef>
        <a:spcAft>
          <a:spcPts val="400"/>
        </a:spcAft>
        <a:buSzPct val="100000"/>
        <a:buFont typeface="Calibri" pitchFamily="34" charset="0"/>
        <a:buChar char="–"/>
        <a:defRPr sz="1200" kern="1200">
          <a:solidFill>
            <a:schemeClr val="tx1"/>
          </a:solidFill>
          <a:latin typeface="+mn-lt"/>
          <a:ea typeface="+mn-ea"/>
          <a:cs typeface="+mn-cs"/>
        </a:defRPr>
      </a:lvl2pPr>
      <a:lvl3pPr marL="755650" indent="-250825" algn="l" rtl="0" eaLnBrk="0" fontAlgn="base" hangingPunct="0">
        <a:lnSpc>
          <a:spcPct val="110000"/>
        </a:lnSpc>
        <a:spcBef>
          <a:spcPts val="400"/>
        </a:spcBef>
        <a:spcAft>
          <a:spcPts val="400"/>
        </a:spcAft>
        <a:buSzPct val="100000"/>
        <a:buFont typeface="Calibri" pitchFamily="34" charset="0"/>
        <a:buChar char="–"/>
        <a:defRPr sz="1200" kern="1200">
          <a:solidFill>
            <a:schemeClr val="tx1"/>
          </a:solidFill>
          <a:latin typeface="+mn-lt"/>
          <a:ea typeface="+mn-ea"/>
          <a:cs typeface="+mn-cs"/>
        </a:defRPr>
      </a:lvl3pPr>
      <a:lvl4pPr marL="1006475" indent="-250825" algn="l" rtl="0" eaLnBrk="0" fontAlgn="base" hangingPunct="0">
        <a:lnSpc>
          <a:spcPct val="110000"/>
        </a:lnSpc>
        <a:spcBef>
          <a:spcPts val="400"/>
        </a:spcBef>
        <a:spcAft>
          <a:spcPts val="400"/>
        </a:spcAft>
        <a:buSzPct val="100000"/>
        <a:buFont typeface="Calibri" pitchFamily="34" charset="0"/>
        <a:buChar char="»"/>
        <a:defRPr sz="1200" kern="1200">
          <a:solidFill>
            <a:schemeClr val="tx1"/>
          </a:solidFill>
          <a:latin typeface="+mn-lt"/>
          <a:ea typeface="+mn-ea"/>
          <a:cs typeface="+mn-cs"/>
        </a:defRPr>
      </a:lvl4pPr>
      <a:lvl5pPr marL="1258888" indent="-250825" algn="l" rtl="0" eaLnBrk="0" fontAlgn="base" hangingPunct="0">
        <a:lnSpc>
          <a:spcPct val="110000"/>
        </a:lnSpc>
        <a:spcBef>
          <a:spcPts val="400"/>
        </a:spcBef>
        <a:spcAft>
          <a:spcPts val="400"/>
        </a:spcAft>
        <a:buSzPct val="100000"/>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3" name="Rektangel 32"/>
          <p:cNvSpPr/>
          <p:nvPr/>
        </p:nvSpPr>
        <p:spPr>
          <a:xfrm>
            <a:off x="0" y="4"/>
            <a:ext cx="9144000" cy="8801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srgbClr val="FFFFFF"/>
              </a:solidFill>
            </a:endParaRPr>
          </a:p>
        </p:txBody>
      </p:sp>
      <p:sp>
        <p:nvSpPr>
          <p:cNvPr id="1027" name="Platshållare för rubrik 1"/>
          <p:cNvSpPr>
            <a:spLocks noGrp="1"/>
          </p:cNvSpPr>
          <p:nvPr>
            <p:ph type="title"/>
          </p:nvPr>
        </p:nvSpPr>
        <p:spPr bwMode="auto">
          <a:xfrm>
            <a:off x="468314" y="1442086"/>
            <a:ext cx="82073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sv-SE" altLang="sv-SE" smtClean="0"/>
              <a:t>Klicka här för att ändra format</a:t>
            </a:r>
          </a:p>
        </p:txBody>
      </p:sp>
      <p:sp>
        <p:nvSpPr>
          <p:cNvPr id="1028" name="Platshållare för text 2"/>
          <p:cNvSpPr>
            <a:spLocks noGrp="1"/>
          </p:cNvSpPr>
          <p:nvPr>
            <p:ph type="body" idx="1"/>
          </p:nvPr>
        </p:nvSpPr>
        <p:spPr bwMode="auto">
          <a:xfrm>
            <a:off x="468314" y="2133600"/>
            <a:ext cx="820737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sv-SE" altLang="sv-SE" smtClean="0"/>
              <a:t>Klicka här för att ändra format på bakgrundstexten</a:t>
            </a:r>
          </a:p>
          <a:p>
            <a:pPr lvl="1"/>
            <a:r>
              <a:rPr lang="sv-SE" altLang="sv-SE" smtClean="0"/>
              <a:t>Nivå två</a:t>
            </a:r>
          </a:p>
          <a:p>
            <a:pPr lvl="2"/>
            <a:r>
              <a:rPr lang="sv-SE" altLang="sv-SE" smtClean="0"/>
              <a:t>Nivå tre</a:t>
            </a:r>
          </a:p>
          <a:p>
            <a:pPr lvl="3"/>
            <a:r>
              <a:rPr lang="sv-SE" altLang="sv-SE" smtClean="0"/>
              <a:t>Nivå fyra</a:t>
            </a:r>
          </a:p>
          <a:p>
            <a:pPr lvl="4"/>
            <a:r>
              <a:rPr lang="sv-SE" altLang="sv-SE" smtClean="0"/>
              <a:t>Nivå fem</a:t>
            </a:r>
          </a:p>
        </p:txBody>
      </p:sp>
      <p:sp>
        <p:nvSpPr>
          <p:cNvPr id="4" name="Platshållare för datum 3"/>
          <p:cNvSpPr>
            <a:spLocks noGrp="1"/>
          </p:cNvSpPr>
          <p:nvPr>
            <p:ph type="dt" sz="half" idx="2"/>
          </p:nvPr>
        </p:nvSpPr>
        <p:spPr>
          <a:xfrm>
            <a:off x="250826" y="6583680"/>
            <a:ext cx="2339975" cy="215266"/>
          </a:xfrm>
          <a:prstGeom prst="rect">
            <a:avLst/>
          </a:prstGeom>
        </p:spPr>
        <p:txBody>
          <a:bodyPr vert="horz" lIns="0" tIns="0" rIns="0" bIns="0" rtlCol="0" anchor="ctr"/>
          <a:lstStyle>
            <a:lvl1pPr algn="l" fontAlgn="auto">
              <a:spcBef>
                <a:spcPts val="0"/>
              </a:spcBef>
              <a:spcAft>
                <a:spcPts val="0"/>
              </a:spcAft>
              <a:defRPr sz="900">
                <a:solidFill>
                  <a:schemeClr val="tx1">
                    <a:tint val="75000"/>
                  </a:schemeClr>
                </a:solidFill>
                <a:latin typeface="+mn-lt"/>
                <a:cs typeface="+mn-cs"/>
              </a:defRPr>
            </a:lvl1pPr>
          </a:lstStyle>
          <a:p>
            <a:pPr>
              <a:defRPr/>
            </a:pPr>
            <a:endParaRPr lang="sv-SE" dirty="0">
              <a:solidFill>
                <a:srgbClr val="000000">
                  <a:tint val="75000"/>
                </a:srgbClr>
              </a:solidFill>
            </a:endParaRPr>
          </a:p>
        </p:txBody>
      </p:sp>
      <p:sp>
        <p:nvSpPr>
          <p:cNvPr id="5" name="Platshållare för sidfot 4"/>
          <p:cNvSpPr>
            <a:spLocks noGrp="1"/>
          </p:cNvSpPr>
          <p:nvPr>
            <p:ph type="ftr" sz="quarter" idx="3"/>
          </p:nvPr>
        </p:nvSpPr>
        <p:spPr>
          <a:xfrm>
            <a:off x="2590800" y="6583680"/>
            <a:ext cx="3962400" cy="215266"/>
          </a:xfrm>
          <a:prstGeom prst="rect">
            <a:avLst/>
          </a:prstGeom>
        </p:spPr>
        <p:txBody>
          <a:bodyPr vert="horz" lIns="0" tIns="0" rIns="0" bIns="0" rtlCol="0" anchor="ctr"/>
          <a:lstStyle>
            <a:lvl1pPr algn="ctr" fontAlgn="auto">
              <a:spcBef>
                <a:spcPts val="0"/>
              </a:spcBef>
              <a:spcAft>
                <a:spcPts val="0"/>
              </a:spcAft>
              <a:defRPr sz="900">
                <a:solidFill>
                  <a:schemeClr val="tx1">
                    <a:tint val="75000"/>
                  </a:schemeClr>
                </a:solidFill>
                <a:latin typeface="+mn-lt"/>
                <a:cs typeface="+mn-cs"/>
              </a:defRPr>
            </a:lvl1pPr>
          </a:lstStyle>
          <a:p>
            <a:pPr>
              <a:defRPr/>
            </a:pPr>
            <a:endParaRPr lang="sv-SE" dirty="0">
              <a:solidFill>
                <a:srgbClr val="000000">
                  <a:tint val="75000"/>
                </a:srgbClr>
              </a:solidFill>
            </a:endParaRPr>
          </a:p>
        </p:txBody>
      </p:sp>
      <p:sp>
        <p:nvSpPr>
          <p:cNvPr id="6" name="Platshållare för bildnummer 5"/>
          <p:cNvSpPr>
            <a:spLocks noGrp="1"/>
          </p:cNvSpPr>
          <p:nvPr>
            <p:ph type="sldNum" sz="quarter" idx="4"/>
          </p:nvPr>
        </p:nvSpPr>
        <p:spPr>
          <a:xfrm>
            <a:off x="6553211" y="6583680"/>
            <a:ext cx="2339975" cy="215266"/>
          </a:xfrm>
          <a:prstGeom prst="rect">
            <a:avLst/>
          </a:prstGeom>
        </p:spPr>
        <p:txBody>
          <a:bodyPr vert="horz" lIns="0" tIns="0" rIns="0" bIns="0" rtlCol="0" anchor="ctr"/>
          <a:lstStyle>
            <a:lvl1pPr algn="r" fontAlgn="auto">
              <a:spcBef>
                <a:spcPts val="0"/>
              </a:spcBef>
              <a:spcAft>
                <a:spcPts val="0"/>
              </a:spcAft>
              <a:defRPr sz="900">
                <a:solidFill>
                  <a:schemeClr val="tx1">
                    <a:tint val="75000"/>
                  </a:schemeClr>
                </a:solidFill>
                <a:latin typeface="+mn-lt"/>
                <a:cs typeface="+mn-cs"/>
              </a:defRPr>
            </a:lvl1pPr>
          </a:lstStyle>
          <a:p>
            <a:pPr>
              <a:defRPr/>
            </a:pPr>
            <a:fld id="{E94407B1-6DC9-40CD-90BA-EECBE43E84A9}" type="slidenum">
              <a:rPr lang="sv-SE">
                <a:solidFill>
                  <a:srgbClr val="000000">
                    <a:tint val="75000"/>
                  </a:srgbClr>
                </a:solidFill>
              </a:rPr>
              <a:pPr>
                <a:defRPr/>
              </a:pPr>
              <a:t>‹#›</a:t>
            </a:fld>
            <a:endParaRPr lang="sv-SE" dirty="0">
              <a:solidFill>
                <a:srgbClr val="000000">
                  <a:tint val="75000"/>
                </a:srgbClr>
              </a:solidFill>
            </a:endParaRPr>
          </a:p>
        </p:txBody>
      </p:sp>
      <p:pic>
        <p:nvPicPr>
          <p:cNvPr id="1032"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43375" y="209550"/>
            <a:ext cx="857250" cy="466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3" name="Grupp 14"/>
          <p:cNvGrpSpPr>
            <a:grpSpLocks/>
          </p:cNvGrpSpPr>
          <p:nvPr/>
        </p:nvGrpSpPr>
        <p:grpSpPr bwMode="auto">
          <a:xfrm>
            <a:off x="8262949" y="259084"/>
            <a:ext cx="630237" cy="361950"/>
            <a:chOff x="6516216" y="215587"/>
            <a:chExt cx="630833" cy="301938"/>
          </a:xfrm>
        </p:grpSpPr>
        <p:sp>
          <p:nvSpPr>
            <p:cNvPr id="16" name="Likbent triangel 14"/>
            <p:cNvSpPr/>
            <p:nvPr/>
          </p:nvSpPr>
          <p:spPr>
            <a:xfrm rot="5400000">
              <a:off x="6911868" y="337954"/>
              <a:ext cx="181163" cy="57204"/>
            </a:xfrm>
            <a:custGeom>
              <a:avLst/>
              <a:gdLst>
                <a:gd name="connsiteX0" fmla="*/ 0 w 233432"/>
                <a:gd name="connsiteY0" fmla="*/ 85725 h 85725"/>
                <a:gd name="connsiteX1" fmla="*/ 116716 w 233432"/>
                <a:gd name="connsiteY1" fmla="*/ 0 h 85725"/>
                <a:gd name="connsiteX2" fmla="*/ 233432 w 233432"/>
                <a:gd name="connsiteY2" fmla="*/ 85725 h 85725"/>
                <a:gd name="connsiteX3" fmla="*/ 0 w 233432"/>
                <a:gd name="connsiteY3" fmla="*/ 85725 h 85725"/>
                <a:gd name="connsiteX0" fmla="*/ 0 w 233432"/>
                <a:gd name="connsiteY0" fmla="*/ 85725 h 88106"/>
                <a:gd name="connsiteX1" fmla="*/ 116716 w 233432"/>
                <a:gd name="connsiteY1" fmla="*/ 0 h 88106"/>
                <a:gd name="connsiteX2" fmla="*/ 233432 w 233432"/>
                <a:gd name="connsiteY2" fmla="*/ 85725 h 88106"/>
                <a:gd name="connsiteX3" fmla="*/ 112113 w 233432"/>
                <a:gd name="connsiteY3" fmla="*/ 88106 h 88106"/>
                <a:gd name="connsiteX4" fmla="*/ 0 w 233432"/>
                <a:gd name="connsiteY4" fmla="*/ 85725 h 88106"/>
                <a:gd name="connsiteX0" fmla="*/ 112113 w 233432"/>
                <a:gd name="connsiteY0" fmla="*/ 88106 h 179546"/>
                <a:gd name="connsiteX1" fmla="*/ 0 w 233432"/>
                <a:gd name="connsiteY1" fmla="*/ 85725 h 179546"/>
                <a:gd name="connsiteX2" fmla="*/ 116716 w 233432"/>
                <a:gd name="connsiteY2" fmla="*/ 0 h 179546"/>
                <a:gd name="connsiteX3" fmla="*/ 233432 w 233432"/>
                <a:gd name="connsiteY3" fmla="*/ 85725 h 179546"/>
                <a:gd name="connsiteX4" fmla="*/ 203553 w 233432"/>
                <a:gd name="connsiteY4" fmla="*/ 179546 h 179546"/>
                <a:gd name="connsiteX0" fmla="*/ 112113 w 233432"/>
                <a:gd name="connsiteY0" fmla="*/ 88106 h 88106"/>
                <a:gd name="connsiteX1" fmla="*/ 0 w 233432"/>
                <a:gd name="connsiteY1" fmla="*/ 85725 h 88106"/>
                <a:gd name="connsiteX2" fmla="*/ 116716 w 233432"/>
                <a:gd name="connsiteY2" fmla="*/ 0 h 88106"/>
                <a:gd name="connsiteX3" fmla="*/ 233432 w 233432"/>
                <a:gd name="connsiteY3" fmla="*/ 85725 h 88106"/>
                <a:gd name="connsiteX0" fmla="*/ 0 w 233432"/>
                <a:gd name="connsiteY0" fmla="*/ 85725 h 85725"/>
                <a:gd name="connsiteX1" fmla="*/ 116716 w 233432"/>
                <a:gd name="connsiteY1" fmla="*/ 0 h 85725"/>
                <a:gd name="connsiteX2" fmla="*/ 233432 w 233432"/>
                <a:gd name="connsiteY2" fmla="*/ 85725 h 85725"/>
              </a:gdLst>
              <a:ahLst/>
              <a:cxnLst>
                <a:cxn ang="0">
                  <a:pos x="connsiteX0" y="connsiteY0"/>
                </a:cxn>
                <a:cxn ang="0">
                  <a:pos x="connsiteX1" y="connsiteY1"/>
                </a:cxn>
                <a:cxn ang="0">
                  <a:pos x="connsiteX2" y="connsiteY2"/>
                </a:cxn>
              </a:cxnLst>
              <a:rect l="l" t="t" r="r" b="b"/>
              <a:pathLst>
                <a:path w="233432" h="85725">
                  <a:moveTo>
                    <a:pt x="0" y="85725"/>
                  </a:moveTo>
                  <a:lnTo>
                    <a:pt x="116716" y="0"/>
                  </a:lnTo>
                  <a:lnTo>
                    <a:pt x="233432" y="85725"/>
                  </a:lnTo>
                </a:path>
              </a:pathLst>
            </a:custGeom>
            <a:noFill/>
            <a:ln w="6350"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srgbClr val="FFFFFF"/>
                </a:solidFill>
              </a:endParaRPr>
            </a:p>
          </p:txBody>
        </p:sp>
        <p:sp>
          <p:nvSpPr>
            <p:cNvPr id="17" name="Likbent triangel 14"/>
            <p:cNvSpPr/>
            <p:nvPr/>
          </p:nvSpPr>
          <p:spPr>
            <a:xfrm rot="16200000" flipH="1">
              <a:off x="6570233" y="337954"/>
              <a:ext cx="181163" cy="57204"/>
            </a:xfrm>
            <a:custGeom>
              <a:avLst/>
              <a:gdLst>
                <a:gd name="connsiteX0" fmla="*/ 0 w 233432"/>
                <a:gd name="connsiteY0" fmla="*/ 85725 h 85725"/>
                <a:gd name="connsiteX1" fmla="*/ 116716 w 233432"/>
                <a:gd name="connsiteY1" fmla="*/ 0 h 85725"/>
                <a:gd name="connsiteX2" fmla="*/ 233432 w 233432"/>
                <a:gd name="connsiteY2" fmla="*/ 85725 h 85725"/>
                <a:gd name="connsiteX3" fmla="*/ 0 w 233432"/>
                <a:gd name="connsiteY3" fmla="*/ 85725 h 85725"/>
                <a:gd name="connsiteX0" fmla="*/ 0 w 233432"/>
                <a:gd name="connsiteY0" fmla="*/ 85725 h 88106"/>
                <a:gd name="connsiteX1" fmla="*/ 116716 w 233432"/>
                <a:gd name="connsiteY1" fmla="*/ 0 h 88106"/>
                <a:gd name="connsiteX2" fmla="*/ 233432 w 233432"/>
                <a:gd name="connsiteY2" fmla="*/ 85725 h 88106"/>
                <a:gd name="connsiteX3" fmla="*/ 112113 w 233432"/>
                <a:gd name="connsiteY3" fmla="*/ 88106 h 88106"/>
                <a:gd name="connsiteX4" fmla="*/ 0 w 233432"/>
                <a:gd name="connsiteY4" fmla="*/ 85725 h 88106"/>
                <a:gd name="connsiteX0" fmla="*/ 112113 w 233432"/>
                <a:gd name="connsiteY0" fmla="*/ 88106 h 179546"/>
                <a:gd name="connsiteX1" fmla="*/ 0 w 233432"/>
                <a:gd name="connsiteY1" fmla="*/ 85725 h 179546"/>
                <a:gd name="connsiteX2" fmla="*/ 116716 w 233432"/>
                <a:gd name="connsiteY2" fmla="*/ 0 h 179546"/>
                <a:gd name="connsiteX3" fmla="*/ 233432 w 233432"/>
                <a:gd name="connsiteY3" fmla="*/ 85725 h 179546"/>
                <a:gd name="connsiteX4" fmla="*/ 203553 w 233432"/>
                <a:gd name="connsiteY4" fmla="*/ 179546 h 179546"/>
                <a:gd name="connsiteX0" fmla="*/ 112113 w 233432"/>
                <a:gd name="connsiteY0" fmla="*/ 88106 h 88106"/>
                <a:gd name="connsiteX1" fmla="*/ 0 w 233432"/>
                <a:gd name="connsiteY1" fmla="*/ 85725 h 88106"/>
                <a:gd name="connsiteX2" fmla="*/ 116716 w 233432"/>
                <a:gd name="connsiteY2" fmla="*/ 0 h 88106"/>
                <a:gd name="connsiteX3" fmla="*/ 233432 w 233432"/>
                <a:gd name="connsiteY3" fmla="*/ 85725 h 88106"/>
                <a:gd name="connsiteX0" fmla="*/ 0 w 233432"/>
                <a:gd name="connsiteY0" fmla="*/ 85725 h 85725"/>
                <a:gd name="connsiteX1" fmla="*/ 116716 w 233432"/>
                <a:gd name="connsiteY1" fmla="*/ 0 h 85725"/>
                <a:gd name="connsiteX2" fmla="*/ 233432 w 233432"/>
                <a:gd name="connsiteY2" fmla="*/ 85725 h 85725"/>
              </a:gdLst>
              <a:ahLst/>
              <a:cxnLst>
                <a:cxn ang="0">
                  <a:pos x="connsiteX0" y="connsiteY0"/>
                </a:cxn>
                <a:cxn ang="0">
                  <a:pos x="connsiteX1" y="connsiteY1"/>
                </a:cxn>
                <a:cxn ang="0">
                  <a:pos x="connsiteX2" y="connsiteY2"/>
                </a:cxn>
              </a:cxnLst>
              <a:rect l="l" t="t" r="r" b="b"/>
              <a:pathLst>
                <a:path w="233432" h="85725">
                  <a:moveTo>
                    <a:pt x="0" y="85725"/>
                  </a:moveTo>
                  <a:lnTo>
                    <a:pt x="116716" y="0"/>
                  </a:lnTo>
                  <a:lnTo>
                    <a:pt x="233432" y="85725"/>
                  </a:lnTo>
                </a:path>
              </a:pathLst>
            </a:custGeom>
            <a:noFill/>
            <a:ln w="6350"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srgbClr val="FFFFFF"/>
                </a:solidFill>
              </a:endParaRPr>
            </a:p>
          </p:txBody>
        </p:sp>
        <p:sp>
          <p:nvSpPr>
            <p:cNvPr id="18" name="Rektangel 17">
              <a:hlinkClick r:id="" action="ppaction://hlinkshowjump?jump=previousslide"/>
            </p:cNvPr>
            <p:cNvSpPr/>
            <p:nvPr/>
          </p:nvSpPr>
          <p:spPr>
            <a:xfrm>
              <a:off x="6516216" y="215587"/>
              <a:ext cx="287609" cy="301938"/>
            </a:xfrm>
            <a:prstGeom prst="rect">
              <a:avLst/>
            </a:prstGeom>
            <a:solidFill>
              <a:schemeClr val="accent3">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srgbClr val="FFFFFF"/>
                </a:solidFill>
              </a:endParaRPr>
            </a:p>
          </p:txBody>
        </p:sp>
        <p:sp>
          <p:nvSpPr>
            <p:cNvPr id="19" name="Rektangel 18">
              <a:hlinkClick r:id="" action="ppaction://hlinkshowjump?jump=nextslide"/>
            </p:cNvPr>
            <p:cNvSpPr/>
            <p:nvPr/>
          </p:nvSpPr>
          <p:spPr>
            <a:xfrm>
              <a:off x="6859440" y="215587"/>
              <a:ext cx="287609" cy="301938"/>
            </a:xfrm>
            <a:prstGeom prst="rect">
              <a:avLst/>
            </a:prstGeom>
            <a:solidFill>
              <a:schemeClr val="accent3">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srgbClr val="FFFFFF"/>
                </a:solidFill>
              </a:endParaRPr>
            </a:p>
          </p:txBody>
        </p:sp>
      </p:grpSp>
      <p:cxnSp>
        <p:nvCxnSpPr>
          <p:cNvPr id="23" name="Rak 22"/>
          <p:cNvCxnSpPr/>
          <p:nvPr/>
        </p:nvCxnSpPr>
        <p:spPr>
          <a:xfrm>
            <a:off x="250825" y="6583680"/>
            <a:ext cx="8642350"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791985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iming>
    <p:tnLst>
      <p:par>
        <p:cTn id="1" dur="indefinite" restart="never" nodeType="tmRoot"/>
      </p:par>
    </p:tnLst>
  </p:timing>
  <p:hf hdr="0" ftr="0"/>
  <p:txStyles>
    <p:titleStyle>
      <a:lvl1pPr algn="l" rtl="0" eaLnBrk="0" fontAlgn="base" hangingPunct="0">
        <a:spcBef>
          <a:spcPct val="0"/>
        </a:spcBef>
        <a:spcAft>
          <a:spcPct val="0"/>
        </a:spcAft>
        <a:defRPr sz="2500" b="1" kern="1200">
          <a:solidFill>
            <a:schemeClr val="tx1"/>
          </a:solidFill>
          <a:latin typeface="+mj-lt"/>
          <a:ea typeface="+mj-ea"/>
          <a:cs typeface="+mj-cs"/>
        </a:defRPr>
      </a:lvl1pPr>
      <a:lvl2pPr algn="l" rtl="0" eaLnBrk="0" fontAlgn="base" hangingPunct="0">
        <a:spcBef>
          <a:spcPct val="0"/>
        </a:spcBef>
        <a:spcAft>
          <a:spcPct val="0"/>
        </a:spcAft>
        <a:defRPr sz="2500" b="1">
          <a:solidFill>
            <a:schemeClr val="tx1"/>
          </a:solidFill>
          <a:latin typeface="Calibri" pitchFamily="34" charset="0"/>
        </a:defRPr>
      </a:lvl2pPr>
      <a:lvl3pPr algn="l" rtl="0" eaLnBrk="0" fontAlgn="base" hangingPunct="0">
        <a:spcBef>
          <a:spcPct val="0"/>
        </a:spcBef>
        <a:spcAft>
          <a:spcPct val="0"/>
        </a:spcAft>
        <a:defRPr sz="2500" b="1">
          <a:solidFill>
            <a:schemeClr val="tx1"/>
          </a:solidFill>
          <a:latin typeface="Calibri" pitchFamily="34" charset="0"/>
        </a:defRPr>
      </a:lvl3pPr>
      <a:lvl4pPr algn="l" rtl="0" eaLnBrk="0" fontAlgn="base" hangingPunct="0">
        <a:spcBef>
          <a:spcPct val="0"/>
        </a:spcBef>
        <a:spcAft>
          <a:spcPct val="0"/>
        </a:spcAft>
        <a:defRPr sz="2500" b="1">
          <a:solidFill>
            <a:schemeClr val="tx1"/>
          </a:solidFill>
          <a:latin typeface="Calibri" pitchFamily="34" charset="0"/>
        </a:defRPr>
      </a:lvl4pPr>
      <a:lvl5pPr algn="l" rtl="0" eaLnBrk="0" fontAlgn="base" hangingPunct="0">
        <a:spcBef>
          <a:spcPct val="0"/>
        </a:spcBef>
        <a:spcAft>
          <a:spcPct val="0"/>
        </a:spcAft>
        <a:defRPr sz="2500" b="1">
          <a:solidFill>
            <a:schemeClr val="tx1"/>
          </a:solidFill>
          <a:latin typeface="Calibri" pitchFamily="34" charset="0"/>
        </a:defRPr>
      </a:lvl5pPr>
      <a:lvl6pPr marL="457200" algn="l" rtl="0" fontAlgn="base">
        <a:spcBef>
          <a:spcPct val="0"/>
        </a:spcBef>
        <a:spcAft>
          <a:spcPct val="0"/>
        </a:spcAft>
        <a:defRPr sz="2500" b="1">
          <a:solidFill>
            <a:schemeClr val="tx1"/>
          </a:solidFill>
          <a:latin typeface="Calibri" pitchFamily="34" charset="0"/>
        </a:defRPr>
      </a:lvl6pPr>
      <a:lvl7pPr marL="914400" algn="l" rtl="0" fontAlgn="base">
        <a:spcBef>
          <a:spcPct val="0"/>
        </a:spcBef>
        <a:spcAft>
          <a:spcPct val="0"/>
        </a:spcAft>
        <a:defRPr sz="2500" b="1">
          <a:solidFill>
            <a:schemeClr val="tx1"/>
          </a:solidFill>
          <a:latin typeface="Calibri" pitchFamily="34" charset="0"/>
        </a:defRPr>
      </a:lvl7pPr>
      <a:lvl8pPr marL="1371600" algn="l" rtl="0" fontAlgn="base">
        <a:spcBef>
          <a:spcPct val="0"/>
        </a:spcBef>
        <a:spcAft>
          <a:spcPct val="0"/>
        </a:spcAft>
        <a:defRPr sz="2500" b="1">
          <a:solidFill>
            <a:schemeClr val="tx1"/>
          </a:solidFill>
          <a:latin typeface="Calibri" pitchFamily="34" charset="0"/>
        </a:defRPr>
      </a:lvl8pPr>
      <a:lvl9pPr marL="1828800" algn="l" rtl="0" fontAlgn="base">
        <a:spcBef>
          <a:spcPct val="0"/>
        </a:spcBef>
        <a:spcAft>
          <a:spcPct val="0"/>
        </a:spcAft>
        <a:defRPr sz="2500" b="1">
          <a:solidFill>
            <a:schemeClr val="tx1"/>
          </a:solidFill>
          <a:latin typeface="Calibri" pitchFamily="34" charset="0"/>
        </a:defRPr>
      </a:lvl9pPr>
    </p:titleStyle>
    <p:bodyStyle>
      <a:lvl1pPr marL="285750" indent="-285750" algn="l" rtl="0" eaLnBrk="0" fontAlgn="base" hangingPunct="0">
        <a:lnSpc>
          <a:spcPct val="110000"/>
        </a:lnSpc>
        <a:spcBef>
          <a:spcPts val="400"/>
        </a:spcBef>
        <a:spcAft>
          <a:spcPts val="400"/>
        </a:spcAft>
        <a:buSzPct val="100000"/>
        <a:buFont typeface="Arial" charset="0"/>
        <a:buChar char="•"/>
        <a:tabLst>
          <a:tab pos="250825" algn="l"/>
        </a:tabLst>
        <a:defRPr sz="1400" kern="1200">
          <a:solidFill>
            <a:schemeClr val="tx1"/>
          </a:solidFill>
          <a:latin typeface="+mn-lt"/>
          <a:ea typeface="+mn-ea"/>
          <a:cs typeface="+mn-cs"/>
        </a:defRPr>
      </a:lvl1pPr>
      <a:lvl2pPr marL="503238" indent="-250825" algn="l" rtl="0" eaLnBrk="0" fontAlgn="base" hangingPunct="0">
        <a:lnSpc>
          <a:spcPct val="110000"/>
        </a:lnSpc>
        <a:spcBef>
          <a:spcPts val="400"/>
        </a:spcBef>
        <a:spcAft>
          <a:spcPts val="400"/>
        </a:spcAft>
        <a:buSzPct val="100000"/>
        <a:buFont typeface="Calibri" pitchFamily="34" charset="0"/>
        <a:buChar char="–"/>
        <a:defRPr sz="1200" kern="1200">
          <a:solidFill>
            <a:schemeClr val="tx1"/>
          </a:solidFill>
          <a:latin typeface="+mn-lt"/>
          <a:ea typeface="+mn-ea"/>
          <a:cs typeface="+mn-cs"/>
        </a:defRPr>
      </a:lvl2pPr>
      <a:lvl3pPr marL="755650" indent="-250825" algn="l" rtl="0" eaLnBrk="0" fontAlgn="base" hangingPunct="0">
        <a:lnSpc>
          <a:spcPct val="110000"/>
        </a:lnSpc>
        <a:spcBef>
          <a:spcPts val="400"/>
        </a:spcBef>
        <a:spcAft>
          <a:spcPts val="400"/>
        </a:spcAft>
        <a:buSzPct val="100000"/>
        <a:buFont typeface="Calibri" pitchFamily="34" charset="0"/>
        <a:buChar char="–"/>
        <a:defRPr sz="1200" kern="1200">
          <a:solidFill>
            <a:schemeClr val="tx1"/>
          </a:solidFill>
          <a:latin typeface="+mn-lt"/>
          <a:ea typeface="+mn-ea"/>
          <a:cs typeface="+mn-cs"/>
        </a:defRPr>
      </a:lvl3pPr>
      <a:lvl4pPr marL="1006475" indent="-250825" algn="l" rtl="0" eaLnBrk="0" fontAlgn="base" hangingPunct="0">
        <a:lnSpc>
          <a:spcPct val="110000"/>
        </a:lnSpc>
        <a:spcBef>
          <a:spcPts val="400"/>
        </a:spcBef>
        <a:spcAft>
          <a:spcPts val="400"/>
        </a:spcAft>
        <a:buSzPct val="100000"/>
        <a:buFont typeface="Calibri" pitchFamily="34" charset="0"/>
        <a:buChar char="»"/>
        <a:defRPr sz="1200" kern="1200">
          <a:solidFill>
            <a:schemeClr val="tx1"/>
          </a:solidFill>
          <a:latin typeface="+mn-lt"/>
          <a:ea typeface="+mn-ea"/>
          <a:cs typeface="+mn-cs"/>
        </a:defRPr>
      </a:lvl4pPr>
      <a:lvl5pPr marL="1258888" indent="-250825" algn="l" rtl="0" eaLnBrk="0" fontAlgn="base" hangingPunct="0">
        <a:lnSpc>
          <a:spcPct val="110000"/>
        </a:lnSpc>
        <a:spcBef>
          <a:spcPts val="400"/>
        </a:spcBef>
        <a:spcAft>
          <a:spcPts val="400"/>
        </a:spcAft>
        <a:buSzPct val="100000"/>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3" name="Rektangel 32"/>
          <p:cNvSpPr/>
          <p:nvPr/>
        </p:nvSpPr>
        <p:spPr>
          <a:xfrm>
            <a:off x="0" y="4"/>
            <a:ext cx="9144000" cy="8801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srgbClr val="FFFFFF"/>
              </a:solidFill>
            </a:endParaRPr>
          </a:p>
        </p:txBody>
      </p:sp>
      <p:sp>
        <p:nvSpPr>
          <p:cNvPr id="1027" name="Platshållare för rubrik 1"/>
          <p:cNvSpPr>
            <a:spLocks noGrp="1"/>
          </p:cNvSpPr>
          <p:nvPr>
            <p:ph type="title"/>
          </p:nvPr>
        </p:nvSpPr>
        <p:spPr bwMode="auto">
          <a:xfrm>
            <a:off x="468325" y="1442086"/>
            <a:ext cx="82073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sv-SE" altLang="sv-SE" smtClean="0"/>
              <a:t>Klicka här för att ändra format</a:t>
            </a:r>
          </a:p>
        </p:txBody>
      </p:sp>
      <p:sp>
        <p:nvSpPr>
          <p:cNvPr id="1028" name="Platshållare för text 2"/>
          <p:cNvSpPr>
            <a:spLocks noGrp="1"/>
          </p:cNvSpPr>
          <p:nvPr>
            <p:ph type="body" idx="1"/>
          </p:nvPr>
        </p:nvSpPr>
        <p:spPr bwMode="auto">
          <a:xfrm>
            <a:off x="468325" y="2133600"/>
            <a:ext cx="820737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sv-SE" altLang="sv-SE" smtClean="0"/>
              <a:t>Klicka här för att ändra format på bakgrundstexten</a:t>
            </a:r>
          </a:p>
          <a:p>
            <a:pPr lvl="1"/>
            <a:r>
              <a:rPr lang="sv-SE" altLang="sv-SE" smtClean="0"/>
              <a:t>Nivå två</a:t>
            </a:r>
          </a:p>
          <a:p>
            <a:pPr lvl="2"/>
            <a:r>
              <a:rPr lang="sv-SE" altLang="sv-SE" smtClean="0"/>
              <a:t>Nivå tre</a:t>
            </a:r>
          </a:p>
          <a:p>
            <a:pPr lvl="3"/>
            <a:r>
              <a:rPr lang="sv-SE" altLang="sv-SE" smtClean="0"/>
              <a:t>Nivå fyra</a:t>
            </a:r>
          </a:p>
          <a:p>
            <a:pPr lvl="4"/>
            <a:r>
              <a:rPr lang="sv-SE" altLang="sv-SE" smtClean="0"/>
              <a:t>Nivå fem</a:t>
            </a:r>
          </a:p>
        </p:txBody>
      </p:sp>
      <p:sp>
        <p:nvSpPr>
          <p:cNvPr id="4" name="Platshållare för datum 3"/>
          <p:cNvSpPr>
            <a:spLocks noGrp="1"/>
          </p:cNvSpPr>
          <p:nvPr>
            <p:ph type="dt" sz="half" idx="2"/>
          </p:nvPr>
        </p:nvSpPr>
        <p:spPr>
          <a:xfrm>
            <a:off x="250833" y="6583680"/>
            <a:ext cx="2339975" cy="215266"/>
          </a:xfrm>
          <a:prstGeom prst="rect">
            <a:avLst/>
          </a:prstGeom>
        </p:spPr>
        <p:txBody>
          <a:bodyPr vert="horz" lIns="0" tIns="0" rIns="0" bIns="0" rtlCol="0" anchor="ctr"/>
          <a:lstStyle>
            <a:lvl1pPr algn="l" fontAlgn="auto">
              <a:spcBef>
                <a:spcPts val="0"/>
              </a:spcBef>
              <a:spcAft>
                <a:spcPts val="0"/>
              </a:spcAft>
              <a:defRPr sz="900">
                <a:solidFill>
                  <a:schemeClr val="tx1">
                    <a:tint val="75000"/>
                  </a:schemeClr>
                </a:solidFill>
                <a:latin typeface="+mn-lt"/>
                <a:cs typeface="+mn-cs"/>
              </a:defRPr>
            </a:lvl1pPr>
          </a:lstStyle>
          <a:p>
            <a:pPr>
              <a:defRPr/>
            </a:pPr>
            <a:endParaRPr lang="sv-SE" dirty="0">
              <a:solidFill>
                <a:srgbClr val="000000">
                  <a:tint val="75000"/>
                </a:srgbClr>
              </a:solidFill>
            </a:endParaRPr>
          </a:p>
        </p:txBody>
      </p:sp>
      <p:sp>
        <p:nvSpPr>
          <p:cNvPr id="5" name="Platshållare för sidfot 4"/>
          <p:cNvSpPr>
            <a:spLocks noGrp="1"/>
          </p:cNvSpPr>
          <p:nvPr>
            <p:ph type="ftr" sz="quarter" idx="3"/>
          </p:nvPr>
        </p:nvSpPr>
        <p:spPr>
          <a:xfrm>
            <a:off x="2590800" y="6583680"/>
            <a:ext cx="3962400" cy="215266"/>
          </a:xfrm>
          <a:prstGeom prst="rect">
            <a:avLst/>
          </a:prstGeom>
        </p:spPr>
        <p:txBody>
          <a:bodyPr vert="horz" lIns="0" tIns="0" rIns="0" bIns="0" rtlCol="0" anchor="ctr"/>
          <a:lstStyle>
            <a:lvl1pPr algn="ctr" fontAlgn="auto">
              <a:spcBef>
                <a:spcPts val="0"/>
              </a:spcBef>
              <a:spcAft>
                <a:spcPts val="0"/>
              </a:spcAft>
              <a:defRPr sz="900">
                <a:solidFill>
                  <a:schemeClr val="tx1">
                    <a:tint val="75000"/>
                  </a:schemeClr>
                </a:solidFill>
                <a:latin typeface="+mn-lt"/>
                <a:cs typeface="+mn-cs"/>
              </a:defRPr>
            </a:lvl1pPr>
          </a:lstStyle>
          <a:p>
            <a:pPr>
              <a:defRPr/>
            </a:pPr>
            <a:endParaRPr lang="sv-SE">
              <a:solidFill>
                <a:srgbClr val="000000">
                  <a:tint val="75000"/>
                </a:srgbClr>
              </a:solidFill>
            </a:endParaRPr>
          </a:p>
        </p:txBody>
      </p:sp>
      <p:sp>
        <p:nvSpPr>
          <p:cNvPr id="6" name="Platshållare för bildnummer 5"/>
          <p:cNvSpPr>
            <a:spLocks noGrp="1"/>
          </p:cNvSpPr>
          <p:nvPr>
            <p:ph type="sldNum" sz="quarter" idx="4"/>
          </p:nvPr>
        </p:nvSpPr>
        <p:spPr>
          <a:xfrm>
            <a:off x="6553225" y="6583680"/>
            <a:ext cx="2339975" cy="215266"/>
          </a:xfrm>
          <a:prstGeom prst="rect">
            <a:avLst/>
          </a:prstGeom>
        </p:spPr>
        <p:txBody>
          <a:bodyPr vert="horz" lIns="0" tIns="0" rIns="0" bIns="0" rtlCol="0" anchor="ctr"/>
          <a:lstStyle>
            <a:lvl1pPr algn="r" fontAlgn="auto">
              <a:spcBef>
                <a:spcPts val="0"/>
              </a:spcBef>
              <a:spcAft>
                <a:spcPts val="0"/>
              </a:spcAft>
              <a:defRPr sz="900">
                <a:solidFill>
                  <a:schemeClr val="tx1">
                    <a:tint val="75000"/>
                  </a:schemeClr>
                </a:solidFill>
                <a:latin typeface="+mn-lt"/>
                <a:cs typeface="+mn-cs"/>
              </a:defRPr>
            </a:lvl1pPr>
          </a:lstStyle>
          <a:p>
            <a:pPr>
              <a:defRPr/>
            </a:pPr>
            <a:fld id="{847F833F-3F7B-44D7-9132-6F30D5F5172F}" type="slidenum">
              <a:rPr lang="sv-SE">
                <a:solidFill>
                  <a:srgbClr val="000000">
                    <a:tint val="75000"/>
                  </a:srgbClr>
                </a:solidFill>
              </a:rPr>
              <a:pPr>
                <a:defRPr/>
              </a:pPr>
              <a:t>‹#›</a:t>
            </a:fld>
            <a:endParaRPr lang="sv-SE">
              <a:solidFill>
                <a:srgbClr val="000000">
                  <a:tint val="75000"/>
                </a:srgbClr>
              </a:solidFill>
            </a:endParaRPr>
          </a:p>
        </p:txBody>
      </p:sp>
      <p:pic>
        <p:nvPicPr>
          <p:cNvPr id="1032" name="Picture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143375" y="209550"/>
            <a:ext cx="857250" cy="466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3" name="Grupp 14"/>
          <p:cNvGrpSpPr>
            <a:grpSpLocks/>
          </p:cNvGrpSpPr>
          <p:nvPr/>
        </p:nvGrpSpPr>
        <p:grpSpPr bwMode="auto">
          <a:xfrm>
            <a:off x="8263111" y="259084"/>
            <a:ext cx="630237" cy="361950"/>
            <a:chOff x="6516216" y="215587"/>
            <a:chExt cx="630833" cy="301938"/>
          </a:xfrm>
        </p:grpSpPr>
        <p:sp>
          <p:nvSpPr>
            <p:cNvPr id="16" name="Likbent triangel 14"/>
            <p:cNvSpPr/>
            <p:nvPr/>
          </p:nvSpPr>
          <p:spPr>
            <a:xfrm rot="5400000">
              <a:off x="6911868" y="337954"/>
              <a:ext cx="181163" cy="57204"/>
            </a:xfrm>
            <a:custGeom>
              <a:avLst/>
              <a:gdLst>
                <a:gd name="connsiteX0" fmla="*/ 0 w 233432"/>
                <a:gd name="connsiteY0" fmla="*/ 85725 h 85725"/>
                <a:gd name="connsiteX1" fmla="*/ 116716 w 233432"/>
                <a:gd name="connsiteY1" fmla="*/ 0 h 85725"/>
                <a:gd name="connsiteX2" fmla="*/ 233432 w 233432"/>
                <a:gd name="connsiteY2" fmla="*/ 85725 h 85725"/>
                <a:gd name="connsiteX3" fmla="*/ 0 w 233432"/>
                <a:gd name="connsiteY3" fmla="*/ 85725 h 85725"/>
                <a:gd name="connsiteX0" fmla="*/ 0 w 233432"/>
                <a:gd name="connsiteY0" fmla="*/ 85725 h 88106"/>
                <a:gd name="connsiteX1" fmla="*/ 116716 w 233432"/>
                <a:gd name="connsiteY1" fmla="*/ 0 h 88106"/>
                <a:gd name="connsiteX2" fmla="*/ 233432 w 233432"/>
                <a:gd name="connsiteY2" fmla="*/ 85725 h 88106"/>
                <a:gd name="connsiteX3" fmla="*/ 112113 w 233432"/>
                <a:gd name="connsiteY3" fmla="*/ 88106 h 88106"/>
                <a:gd name="connsiteX4" fmla="*/ 0 w 233432"/>
                <a:gd name="connsiteY4" fmla="*/ 85725 h 88106"/>
                <a:gd name="connsiteX0" fmla="*/ 112113 w 233432"/>
                <a:gd name="connsiteY0" fmla="*/ 88106 h 179546"/>
                <a:gd name="connsiteX1" fmla="*/ 0 w 233432"/>
                <a:gd name="connsiteY1" fmla="*/ 85725 h 179546"/>
                <a:gd name="connsiteX2" fmla="*/ 116716 w 233432"/>
                <a:gd name="connsiteY2" fmla="*/ 0 h 179546"/>
                <a:gd name="connsiteX3" fmla="*/ 233432 w 233432"/>
                <a:gd name="connsiteY3" fmla="*/ 85725 h 179546"/>
                <a:gd name="connsiteX4" fmla="*/ 203553 w 233432"/>
                <a:gd name="connsiteY4" fmla="*/ 179546 h 179546"/>
                <a:gd name="connsiteX0" fmla="*/ 112113 w 233432"/>
                <a:gd name="connsiteY0" fmla="*/ 88106 h 88106"/>
                <a:gd name="connsiteX1" fmla="*/ 0 w 233432"/>
                <a:gd name="connsiteY1" fmla="*/ 85725 h 88106"/>
                <a:gd name="connsiteX2" fmla="*/ 116716 w 233432"/>
                <a:gd name="connsiteY2" fmla="*/ 0 h 88106"/>
                <a:gd name="connsiteX3" fmla="*/ 233432 w 233432"/>
                <a:gd name="connsiteY3" fmla="*/ 85725 h 88106"/>
                <a:gd name="connsiteX0" fmla="*/ 0 w 233432"/>
                <a:gd name="connsiteY0" fmla="*/ 85725 h 85725"/>
                <a:gd name="connsiteX1" fmla="*/ 116716 w 233432"/>
                <a:gd name="connsiteY1" fmla="*/ 0 h 85725"/>
                <a:gd name="connsiteX2" fmla="*/ 233432 w 233432"/>
                <a:gd name="connsiteY2" fmla="*/ 85725 h 85725"/>
              </a:gdLst>
              <a:ahLst/>
              <a:cxnLst>
                <a:cxn ang="0">
                  <a:pos x="connsiteX0" y="connsiteY0"/>
                </a:cxn>
                <a:cxn ang="0">
                  <a:pos x="connsiteX1" y="connsiteY1"/>
                </a:cxn>
                <a:cxn ang="0">
                  <a:pos x="connsiteX2" y="connsiteY2"/>
                </a:cxn>
              </a:cxnLst>
              <a:rect l="l" t="t" r="r" b="b"/>
              <a:pathLst>
                <a:path w="233432" h="85725">
                  <a:moveTo>
                    <a:pt x="0" y="85725"/>
                  </a:moveTo>
                  <a:lnTo>
                    <a:pt x="116716" y="0"/>
                  </a:lnTo>
                  <a:lnTo>
                    <a:pt x="233432" y="85725"/>
                  </a:lnTo>
                </a:path>
              </a:pathLst>
            </a:custGeom>
            <a:noFill/>
            <a:ln w="6350"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solidFill>
                  <a:srgbClr val="FFFFFF"/>
                </a:solidFill>
              </a:endParaRPr>
            </a:p>
          </p:txBody>
        </p:sp>
        <p:sp>
          <p:nvSpPr>
            <p:cNvPr id="17" name="Likbent triangel 14"/>
            <p:cNvSpPr/>
            <p:nvPr/>
          </p:nvSpPr>
          <p:spPr>
            <a:xfrm rot="16200000" flipH="1">
              <a:off x="6570233" y="337954"/>
              <a:ext cx="181163" cy="57204"/>
            </a:xfrm>
            <a:custGeom>
              <a:avLst/>
              <a:gdLst>
                <a:gd name="connsiteX0" fmla="*/ 0 w 233432"/>
                <a:gd name="connsiteY0" fmla="*/ 85725 h 85725"/>
                <a:gd name="connsiteX1" fmla="*/ 116716 w 233432"/>
                <a:gd name="connsiteY1" fmla="*/ 0 h 85725"/>
                <a:gd name="connsiteX2" fmla="*/ 233432 w 233432"/>
                <a:gd name="connsiteY2" fmla="*/ 85725 h 85725"/>
                <a:gd name="connsiteX3" fmla="*/ 0 w 233432"/>
                <a:gd name="connsiteY3" fmla="*/ 85725 h 85725"/>
                <a:gd name="connsiteX0" fmla="*/ 0 w 233432"/>
                <a:gd name="connsiteY0" fmla="*/ 85725 h 88106"/>
                <a:gd name="connsiteX1" fmla="*/ 116716 w 233432"/>
                <a:gd name="connsiteY1" fmla="*/ 0 h 88106"/>
                <a:gd name="connsiteX2" fmla="*/ 233432 w 233432"/>
                <a:gd name="connsiteY2" fmla="*/ 85725 h 88106"/>
                <a:gd name="connsiteX3" fmla="*/ 112113 w 233432"/>
                <a:gd name="connsiteY3" fmla="*/ 88106 h 88106"/>
                <a:gd name="connsiteX4" fmla="*/ 0 w 233432"/>
                <a:gd name="connsiteY4" fmla="*/ 85725 h 88106"/>
                <a:gd name="connsiteX0" fmla="*/ 112113 w 233432"/>
                <a:gd name="connsiteY0" fmla="*/ 88106 h 179546"/>
                <a:gd name="connsiteX1" fmla="*/ 0 w 233432"/>
                <a:gd name="connsiteY1" fmla="*/ 85725 h 179546"/>
                <a:gd name="connsiteX2" fmla="*/ 116716 w 233432"/>
                <a:gd name="connsiteY2" fmla="*/ 0 h 179546"/>
                <a:gd name="connsiteX3" fmla="*/ 233432 w 233432"/>
                <a:gd name="connsiteY3" fmla="*/ 85725 h 179546"/>
                <a:gd name="connsiteX4" fmla="*/ 203553 w 233432"/>
                <a:gd name="connsiteY4" fmla="*/ 179546 h 179546"/>
                <a:gd name="connsiteX0" fmla="*/ 112113 w 233432"/>
                <a:gd name="connsiteY0" fmla="*/ 88106 h 88106"/>
                <a:gd name="connsiteX1" fmla="*/ 0 w 233432"/>
                <a:gd name="connsiteY1" fmla="*/ 85725 h 88106"/>
                <a:gd name="connsiteX2" fmla="*/ 116716 w 233432"/>
                <a:gd name="connsiteY2" fmla="*/ 0 h 88106"/>
                <a:gd name="connsiteX3" fmla="*/ 233432 w 233432"/>
                <a:gd name="connsiteY3" fmla="*/ 85725 h 88106"/>
                <a:gd name="connsiteX0" fmla="*/ 0 w 233432"/>
                <a:gd name="connsiteY0" fmla="*/ 85725 h 85725"/>
                <a:gd name="connsiteX1" fmla="*/ 116716 w 233432"/>
                <a:gd name="connsiteY1" fmla="*/ 0 h 85725"/>
                <a:gd name="connsiteX2" fmla="*/ 233432 w 233432"/>
                <a:gd name="connsiteY2" fmla="*/ 85725 h 85725"/>
              </a:gdLst>
              <a:ahLst/>
              <a:cxnLst>
                <a:cxn ang="0">
                  <a:pos x="connsiteX0" y="connsiteY0"/>
                </a:cxn>
                <a:cxn ang="0">
                  <a:pos x="connsiteX1" y="connsiteY1"/>
                </a:cxn>
                <a:cxn ang="0">
                  <a:pos x="connsiteX2" y="connsiteY2"/>
                </a:cxn>
              </a:cxnLst>
              <a:rect l="l" t="t" r="r" b="b"/>
              <a:pathLst>
                <a:path w="233432" h="85725">
                  <a:moveTo>
                    <a:pt x="0" y="85725"/>
                  </a:moveTo>
                  <a:lnTo>
                    <a:pt x="116716" y="0"/>
                  </a:lnTo>
                  <a:lnTo>
                    <a:pt x="233432" y="85725"/>
                  </a:lnTo>
                </a:path>
              </a:pathLst>
            </a:custGeom>
            <a:noFill/>
            <a:ln w="6350"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solidFill>
                  <a:srgbClr val="FFFFFF"/>
                </a:solidFill>
              </a:endParaRPr>
            </a:p>
          </p:txBody>
        </p:sp>
        <p:sp>
          <p:nvSpPr>
            <p:cNvPr id="18" name="Rektangel 17">
              <a:hlinkClick r:id="" action="ppaction://hlinkshowjump?jump=previousslide"/>
            </p:cNvPr>
            <p:cNvSpPr/>
            <p:nvPr/>
          </p:nvSpPr>
          <p:spPr>
            <a:xfrm>
              <a:off x="6516216" y="215587"/>
              <a:ext cx="287609" cy="301938"/>
            </a:xfrm>
            <a:prstGeom prst="rect">
              <a:avLst/>
            </a:prstGeom>
            <a:solidFill>
              <a:schemeClr val="accent3">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solidFill>
                  <a:srgbClr val="FFFFFF"/>
                </a:solidFill>
              </a:endParaRPr>
            </a:p>
          </p:txBody>
        </p:sp>
        <p:sp>
          <p:nvSpPr>
            <p:cNvPr id="19" name="Rektangel 18">
              <a:hlinkClick r:id="" action="ppaction://hlinkshowjump?jump=nextslide"/>
            </p:cNvPr>
            <p:cNvSpPr/>
            <p:nvPr/>
          </p:nvSpPr>
          <p:spPr>
            <a:xfrm>
              <a:off x="6859440" y="215587"/>
              <a:ext cx="287609" cy="301938"/>
            </a:xfrm>
            <a:prstGeom prst="rect">
              <a:avLst/>
            </a:prstGeom>
            <a:solidFill>
              <a:schemeClr val="accent3">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solidFill>
                  <a:srgbClr val="FFFFFF"/>
                </a:solidFill>
              </a:endParaRPr>
            </a:p>
          </p:txBody>
        </p:sp>
      </p:grpSp>
      <p:cxnSp>
        <p:nvCxnSpPr>
          <p:cNvPr id="23" name="Rak 22"/>
          <p:cNvCxnSpPr/>
          <p:nvPr/>
        </p:nvCxnSpPr>
        <p:spPr>
          <a:xfrm>
            <a:off x="250825" y="6583680"/>
            <a:ext cx="8642350"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73202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Lst>
  <p:timing>
    <p:tnLst>
      <p:par>
        <p:cTn id="1" dur="indefinite" restart="never" nodeType="tmRoot"/>
      </p:par>
    </p:tnLst>
  </p:timing>
  <p:hf hdr="0" ftr="0"/>
  <p:txStyles>
    <p:titleStyle>
      <a:lvl1pPr algn="l" rtl="0" eaLnBrk="0" fontAlgn="base" hangingPunct="0">
        <a:spcBef>
          <a:spcPct val="0"/>
        </a:spcBef>
        <a:spcAft>
          <a:spcPct val="0"/>
        </a:spcAft>
        <a:defRPr sz="2500" b="1" kern="1200">
          <a:solidFill>
            <a:schemeClr val="tx1"/>
          </a:solidFill>
          <a:latin typeface="+mj-lt"/>
          <a:ea typeface="+mj-ea"/>
          <a:cs typeface="+mj-cs"/>
        </a:defRPr>
      </a:lvl1pPr>
      <a:lvl2pPr algn="l" rtl="0" eaLnBrk="0" fontAlgn="base" hangingPunct="0">
        <a:spcBef>
          <a:spcPct val="0"/>
        </a:spcBef>
        <a:spcAft>
          <a:spcPct val="0"/>
        </a:spcAft>
        <a:defRPr sz="2500" b="1">
          <a:solidFill>
            <a:schemeClr val="tx1"/>
          </a:solidFill>
          <a:latin typeface="Calibri" pitchFamily="34" charset="0"/>
        </a:defRPr>
      </a:lvl2pPr>
      <a:lvl3pPr algn="l" rtl="0" eaLnBrk="0" fontAlgn="base" hangingPunct="0">
        <a:spcBef>
          <a:spcPct val="0"/>
        </a:spcBef>
        <a:spcAft>
          <a:spcPct val="0"/>
        </a:spcAft>
        <a:defRPr sz="2500" b="1">
          <a:solidFill>
            <a:schemeClr val="tx1"/>
          </a:solidFill>
          <a:latin typeface="Calibri" pitchFamily="34" charset="0"/>
        </a:defRPr>
      </a:lvl3pPr>
      <a:lvl4pPr algn="l" rtl="0" eaLnBrk="0" fontAlgn="base" hangingPunct="0">
        <a:spcBef>
          <a:spcPct val="0"/>
        </a:spcBef>
        <a:spcAft>
          <a:spcPct val="0"/>
        </a:spcAft>
        <a:defRPr sz="2500" b="1">
          <a:solidFill>
            <a:schemeClr val="tx1"/>
          </a:solidFill>
          <a:latin typeface="Calibri" pitchFamily="34" charset="0"/>
        </a:defRPr>
      </a:lvl4pPr>
      <a:lvl5pPr algn="l" rtl="0" eaLnBrk="0" fontAlgn="base" hangingPunct="0">
        <a:spcBef>
          <a:spcPct val="0"/>
        </a:spcBef>
        <a:spcAft>
          <a:spcPct val="0"/>
        </a:spcAft>
        <a:defRPr sz="2500" b="1">
          <a:solidFill>
            <a:schemeClr val="tx1"/>
          </a:solidFill>
          <a:latin typeface="Calibri" pitchFamily="34" charset="0"/>
        </a:defRPr>
      </a:lvl5pPr>
      <a:lvl6pPr marL="457200" algn="l" rtl="0" fontAlgn="base">
        <a:spcBef>
          <a:spcPct val="0"/>
        </a:spcBef>
        <a:spcAft>
          <a:spcPct val="0"/>
        </a:spcAft>
        <a:defRPr sz="2500" b="1">
          <a:solidFill>
            <a:schemeClr val="tx1"/>
          </a:solidFill>
          <a:latin typeface="Calibri" pitchFamily="34" charset="0"/>
        </a:defRPr>
      </a:lvl6pPr>
      <a:lvl7pPr marL="914400" algn="l" rtl="0" fontAlgn="base">
        <a:spcBef>
          <a:spcPct val="0"/>
        </a:spcBef>
        <a:spcAft>
          <a:spcPct val="0"/>
        </a:spcAft>
        <a:defRPr sz="2500" b="1">
          <a:solidFill>
            <a:schemeClr val="tx1"/>
          </a:solidFill>
          <a:latin typeface="Calibri" pitchFamily="34" charset="0"/>
        </a:defRPr>
      </a:lvl7pPr>
      <a:lvl8pPr marL="1371600" algn="l" rtl="0" fontAlgn="base">
        <a:spcBef>
          <a:spcPct val="0"/>
        </a:spcBef>
        <a:spcAft>
          <a:spcPct val="0"/>
        </a:spcAft>
        <a:defRPr sz="2500" b="1">
          <a:solidFill>
            <a:schemeClr val="tx1"/>
          </a:solidFill>
          <a:latin typeface="Calibri" pitchFamily="34" charset="0"/>
        </a:defRPr>
      </a:lvl8pPr>
      <a:lvl9pPr marL="1828800" algn="l" rtl="0" fontAlgn="base">
        <a:spcBef>
          <a:spcPct val="0"/>
        </a:spcBef>
        <a:spcAft>
          <a:spcPct val="0"/>
        </a:spcAft>
        <a:defRPr sz="2500" b="1">
          <a:solidFill>
            <a:schemeClr val="tx1"/>
          </a:solidFill>
          <a:latin typeface="Calibri" pitchFamily="34" charset="0"/>
        </a:defRPr>
      </a:lvl9pPr>
    </p:titleStyle>
    <p:bodyStyle>
      <a:lvl1pPr marL="285750" indent="-285750" algn="l" rtl="0" eaLnBrk="0" fontAlgn="base" hangingPunct="0">
        <a:lnSpc>
          <a:spcPct val="110000"/>
        </a:lnSpc>
        <a:spcBef>
          <a:spcPts val="400"/>
        </a:spcBef>
        <a:spcAft>
          <a:spcPts val="400"/>
        </a:spcAft>
        <a:buSzPct val="100000"/>
        <a:buFont typeface="Arial" charset="0"/>
        <a:buChar char="•"/>
        <a:tabLst>
          <a:tab pos="250825" algn="l"/>
        </a:tabLst>
        <a:defRPr sz="1400" kern="1200">
          <a:solidFill>
            <a:schemeClr val="tx1"/>
          </a:solidFill>
          <a:latin typeface="+mn-lt"/>
          <a:ea typeface="+mn-ea"/>
          <a:cs typeface="+mn-cs"/>
        </a:defRPr>
      </a:lvl1pPr>
      <a:lvl2pPr marL="503238" indent="-250825" algn="l" rtl="0" eaLnBrk="0" fontAlgn="base" hangingPunct="0">
        <a:lnSpc>
          <a:spcPct val="110000"/>
        </a:lnSpc>
        <a:spcBef>
          <a:spcPts val="400"/>
        </a:spcBef>
        <a:spcAft>
          <a:spcPts val="400"/>
        </a:spcAft>
        <a:buSzPct val="100000"/>
        <a:buFont typeface="Calibri" pitchFamily="34" charset="0"/>
        <a:buChar char="–"/>
        <a:defRPr sz="1200" kern="1200">
          <a:solidFill>
            <a:schemeClr val="tx1"/>
          </a:solidFill>
          <a:latin typeface="+mn-lt"/>
          <a:ea typeface="+mn-ea"/>
          <a:cs typeface="+mn-cs"/>
        </a:defRPr>
      </a:lvl2pPr>
      <a:lvl3pPr marL="755650" indent="-250825" algn="l" rtl="0" eaLnBrk="0" fontAlgn="base" hangingPunct="0">
        <a:lnSpc>
          <a:spcPct val="110000"/>
        </a:lnSpc>
        <a:spcBef>
          <a:spcPts val="400"/>
        </a:spcBef>
        <a:spcAft>
          <a:spcPts val="400"/>
        </a:spcAft>
        <a:buSzPct val="100000"/>
        <a:buFont typeface="Calibri" pitchFamily="34" charset="0"/>
        <a:buChar char="–"/>
        <a:defRPr sz="1200" kern="1200">
          <a:solidFill>
            <a:schemeClr val="tx1"/>
          </a:solidFill>
          <a:latin typeface="+mn-lt"/>
          <a:ea typeface="+mn-ea"/>
          <a:cs typeface="+mn-cs"/>
        </a:defRPr>
      </a:lvl3pPr>
      <a:lvl4pPr marL="1006475" indent="-250825" algn="l" rtl="0" eaLnBrk="0" fontAlgn="base" hangingPunct="0">
        <a:lnSpc>
          <a:spcPct val="110000"/>
        </a:lnSpc>
        <a:spcBef>
          <a:spcPts val="400"/>
        </a:spcBef>
        <a:spcAft>
          <a:spcPts val="400"/>
        </a:spcAft>
        <a:buSzPct val="100000"/>
        <a:buFont typeface="Calibri" pitchFamily="34" charset="0"/>
        <a:buChar char="»"/>
        <a:defRPr sz="1200" kern="1200">
          <a:solidFill>
            <a:schemeClr val="tx1"/>
          </a:solidFill>
          <a:latin typeface="+mn-lt"/>
          <a:ea typeface="+mn-ea"/>
          <a:cs typeface="+mn-cs"/>
        </a:defRPr>
      </a:lvl4pPr>
      <a:lvl5pPr marL="1258888" indent="-250825" algn="l" rtl="0" eaLnBrk="0" fontAlgn="base" hangingPunct="0">
        <a:lnSpc>
          <a:spcPct val="110000"/>
        </a:lnSpc>
        <a:spcBef>
          <a:spcPts val="400"/>
        </a:spcBef>
        <a:spcAft>
          <a:spcPts val="400"/>
        </a:spcAft>
        <a:buSzPct val="100000"/>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3" name="Rektangel 32"/>
          <p:cNvSpPr/>
          <p:nvPr/>
        </p:nvSpPr>
        <p:spPr>
          <a:xfrm>
            <a:off x="0" y="4"/>
            <a:ext cx="9144000" cy="8801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srgbClr val="FFFFFF"/>
              </a:solidFill>
            </a:endParaRPr>
          </a:p>
        </p:txBody>
      </p:sp>
      <p:sp>
        <p:nvSpPr>
          <p:cNvPr id="1027" name="Platshållare för rubrik 1"/>
          <p:cNvSpPr>
            <a:spLocks noGrp="1"/>
          </p:cNvSpPr>
          <p:nvPr>
            <p:ph type="title"/>
          </p:nvPr>
        </p:nvSpPr>
        <p:spPr bwMode="auto">
          <a:xfrm>
            <a:off x="468325" y="1442086"/>
            <a:ext cx="82073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sv-SE" altLang="sv-SE" smtClean="0"/>
              <a:t>Klicka här för att ändra format</a:t>
            </a:r>
          </a:p>
        </p:txBody>
      </p:sp>
      <p:sp>
        <p:nvSpPr>
          <p:cNvPr id="1028" name="Platshållare för text 2"/>
          <p:cNvSpPr>
            <a:spLocks noGrp="1"/>
          </p:cNvSpPr>
          <p:nvPr>
            <p:ph type="body" idx="1"/>
          </p:nvPr>
        </p:nvSpPr>
        <p:spPr bwMode="auto">
          <a:xfrm>
            <a:off x="468325" y="2133600"/>
            <a:ext cx="820737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sv-SE" altLang="sv-SE" smtClean="0"/>
              <a:t>Klicka här för att ändra format på bakgrundstexten</a:t>
            </a:r>
          </a:p>
          <a:p>
            <a:pPr lvl="1"/>
            <a:r>
              <a:rPr lang="sv-SE" altLang="sv-SE" smtClean="0"/>
              <a:t>Nivå två</a:t>
            </a:r>
          </a:p>
          <a:p>
            <a:pPr lvl="2"/>
            <a:r>
              <a:rPr lang="sv-SE" altLang="sv-SE" smtClean="0"/>
              <a:t>Nivå tre</a:t>
            </a:r>
          </a:p>
          <a:p>
            <a:pPr lvl="3"/>
            <a:r>
              <a:rPr lang="sv-SE" altLang="sv-SE" smtClean="0"/>
              <a:t>Nivå fyra</a:t>
            </a:r>
          </a:p>
          <a:p>
            <a:pPr lvl="4"/>
            <a:r>
              <a:rPr lang="sv-SE" altLang="sv-SE" smtClean="0"/>
              <a:t>Nivå fem</a:t>
            </a:r>
          </a:p>
        </p:txBody>
      </p:sp>
      <p:sp>
        <p:nvSpPr>
          <p:cNvPr id="4" name="Platshållare för datum 3"/>
          <p:cNvSpPr>
            <a:spLocks noGrp="1"/>
          </p:cNvSpPr>
          <p:nvPr>
            <p:ph type="dt" sz="half" idx="2"/>
          </p:nvPr>
        </p:nvSpPr>
        <p:spPr>
          <a:xfrm>
            <a:off x="250833" y="6583680"/>
            <a:ext cx="2339975" cy="215266"/>
          </a:xfrm>
          <a:prstGeom prst="rect">
            <a:avLst/>
          </a:prstGeom>
        </p:spPr>
        <p:txBody>
          <a:bodyPr vert="horz" lIns="0" tIns="0" rIns="0" bIns="0" rtlCol="0" anchor="ctr"/>
          <a:lstStyle>
            <a:lvl1pPr algn="l" fontAlgn="auto">
              <a:spcBef>
                <a:spcPts val="0"/>
              </a:spcBef>
              <a:spcAft>
                <a:spcPts val="0"/>
              </a:spcAft>
              <a:defRPr sz="900">
                <a:solidFill>
                  <a:schemeClr val="tx1">
                    <a:tint val="75000"/>
                  </a:schemeClr>
                </a:solidFill>
                <a:latin typeface="+mn-lt"/>
                <a:cs typeface="+mn-cs"/>
              </a:defRPr>
            </a:lvl1pPr>
          </a:lstStyle>
          <a:p>
            <a:pPr>
              <a:defRPr/>
            </a:pPr>
            <a:endParaRPr lang="sv-SE" dirty="0">
              <a:solidFill>
                <a:srgbClr val="000000">
                  <a:tint val="75000"/>
                </a:srgbClr>
              </a:solidFill>
            </a:endParaRPr>
          </a:p>
        </p:txBody>
      </p:sp>
      <p:sp>
        <p:nvSpPr>
          <p:cNvPr id="5" name="Platshållare för sidfot 4"/>
          <p:cNvSpPr>
            <a:spLocks noGrp="1"/>
          </p:cNvSpPr>
          <p:nvPr>
            <p:ph type="ftr" sz="quarter" idx="3"/>
          </p:nvPr>
        </p:nvSpPr>
        <p:spPr>
          <a:xfrm>
            <a:off x="2590800" y="6583680"/>
            <a:ext cx="3962400" cy="215266"/>
          </a:xfrm>
          <a:prstGeom prst="rect">
            <a:avLst/>
          </a:prstGeom>
        </p:spPr>
        <p:txBody>
          <a:bodyPr vert="horz" lIns="0" tIns="0" rIns="0" bIns="0" rtlCol="0" anchor="ctr"/>
          <a:lstStyle>
            <a:lvl1pPr algn="ctr" fontAlgn="auto">
              <a:spcBef>
                <a:spcPts val="0"/>
              </a:spcBef>
              <a:spcAft>
                <a:spcPts val="0"/>
              </a:spcAft>
              <a:defRPr sz="900">
                <a:solidFill>
                  <a:schemeClr val="tx1">
                    <a:tint val="75000"/>
                  </a:schemeClr>
                </a:solidFill>
                <a:latin typeface="+mn-lt"/>
                <a:cs typeface="+mn-cs"/>
              </a:defRPr>
            </a:lvl1pPr>
          </a:lstStyle>
          <a:p>
            <a:pPr>
              <a:defRPr/>
            </a:pPr>
            <a:endParaRPr lang="sv-SE">
              <a:solidFill>
                <a:srgbClr val="000000">
                  <a:tint val="75000"/>
                </a:srgbClr>
              </a:solidFill>
            </a:endParaRPr>
          </a:p>
        </p:txBody>
      </p:sp>
      <p:sp>
        <p:nvSpPr>
          <p:cNvPr id="6" name="Platshållare för bildnummer 5"/>
          <p:cNvSpPr>
            <a:spLocks noGrp="1"/>
          </p:cNvSpPr>
          <p:nvPr>
            <p:ph type="sldNum" sz="quarter" idx="4"/>
          </p:nvPr>
        </p:nvSpPr>
        <p:spPr>
          <a:xfrm>
            <a:off x="6553225" y="6583680"/>
            <a:ext cx="2339975" cy="215266"/>
          </a:xfrm>
          <a:prstGeom prst="rect">
            <a:avLst/>
          </a:prstGeom>
        </p:spPr>
        <p:txBody>
          <a:bodyPr vert="horz" lIns="0" tIns="0" rIns="0" bIns="0" rtlCol="0" anchor="ctr"/>
          <a:lstStyle>
            <a:lvl1pPr algn="r" fontAlgn="auto">
              <a:spcBef>
                <a:spcPts val="0"/>
              </a:spcBef>
              <a:spcAft>
                <a:spcPts val="0"/>
              </a:spcAft>
              <a:defRPr sz="900">
                <a:solidFill>
                  <a:schemeClr val="tx1">
                    <a:tint val="75000"/>
                  </a:schemeClr>
                </a:solidFill>
                <a:latin typeface="+mn-lt"/>
                <a:cs typeface="+mn-cs"/>
              </a:defRPr>
            </a:lvl1pPr>
          </a:lstStyle>
          <a:p>
            <a:pPr>
              <a:defRPr/>
            </a:pPr>
            <a:fld id="{847F833F-3F7B-44D7-9132-6F30D5F5172F}" type="slidenum">
              <a:rPr lang="sv-SE">
                <a:solidFill>
                  <a:srgbClr val="000000">
                    <a:tint val="75000"/>
                  </a:srgbClr>
                </a:solidFill>
              </a:rPr>
              <a:pPr>
                <a:defRPr/>
              </a:pPr>
              <a:t>‹#›</a:t>
            </a:fld>
            <a:endParaRPr lang="sv-SE">
              <a:solidFill>
                <a:srgbClr val="000000">
                  <a:tint val="75000"/>
                </a:srgbClr>
              </a:solidFill>
            </a:endParaRPr>
          </a:p>
        </p:txBody>
      </p:sp>
      <p:pic>
        <p:nvPicPr>
          <p:cNvPr id="1032" name="Picture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143375" y="209550"/>
            <a:ext cx="857250" cy="466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3" name="Grupp 14"/>
          <p:cNvGrpSpPr>
            <a:grpSpLocks/>
          </p:cNvGrpSpPr>
          <p:nvPr/>
        </p:nvGrpSpPr>
        <p:grpSpPr bwMode="auto">
          <a:xfrm>
            <a:off x="8263199" y="259084"/>
            <a:ext cx="630237" cy="361950"/>
            <a:chOff x="6516216" y="215587"/>
            <a:chExt cx="630833" cy="301938"/>
          </a:xfrm>
        </p:grpSpPr>
        <p:sp>
          <p:nvSpPr>
            <p:cNvPr id="16" name="Likbent triangel 14"/>
            <p:cNvSpPr/>
            <p:nvPr/>
          </p:nvSpPr>
          <p:spPr>
            <a:xfrm rot="5400000">
              <a:off x="6911868" y="337954"/>
              <a:ext cx="181163" cy="57204"/>
            </a:xfrm>
            <a:custGeom>
              <a:avLst/>
              <a:gdLst>
                <a:gd name="connsiteX0" fmla="*/ 0 w 233432"/>
                <a:gd name="connsiteY0" fmla="*/ 85725 h 85725"/>
                <a:gd name="connsiteX1" fmla="*/ 116716 w 233432"/>
                <a:gd name="connsiteY1" fmla="*/ 0 h 85725"/>
                <a:gd name="connsiteX2" fmla="*/ 233432 w 233432"/>
                <a:gd name="connsiteY2" fmla="*/ 85725 h 85725"/>
                <a:gd name="connsiteX3" fmla="*/ 0 w 233432"/>
                <a:gd name="connsiteY3" fmla="*/ 85725 h 85725"/>
                <a:gd name="connsiteX0" fmla="*/ 0 w 233432"/>
                <a:gd name="connsiteY0" fmla="*/ 85725 h 88106"/>
                <a:gd name="connsiteX1" fmla="*/ 116716 w 233432"/>
                <a:gd name="connsiteY1" fmla="*/ 0 h 88106"/>
                <a:gd name="connsiteX2" fmla="*/ 233432 w 233432"/>
                <a:gd name="connsiteY2" fmla="*/ 85725 h 88106"/>
                <a:gd name="connsiteX3" fmla="*/ 112113 w 233432"/>
                <a:gd name="connsiteY3" fmla="*/ 88106 h 88106"/>
                <a:gd name="connsiteX4" fmla="*/ 0 w 233432"/>
                <a:gd name="connsiteY4" fmla="*/ 85725 h 88106"/>
                <a:gd name="connsiteX0" fmla="*/ 112113 w 233432"/>
                <a:gd name="connsiteY0" fmla="*/ 88106 h 179546"/>
                <a:gd name="connsiteX1" fmla="*/ 0 w 233432"/>
                <a:gd name="connsiteY1" fmla="*/ 85725 h 179546"/>
                <a:gd name="connsiteX2" fmla="*/ 116716 w 233432"/>
                <a:gd name="connsiteY2" fmla="*/ 0 h 179546"/>
                <a:gd name="connsiteX3" fmla="*/ 233432 w 233432"/>
                <a:gd name="connsiteY3" fmla="*/ 85725 h 179546"/>
                <a:gd name="connsiteX4" fmla="*/ 203553 w 233432"/>
                <a:gd name="connsiteY4" fmla="*/ 179546 h 179546"/>
                <a:gd name="connsiteX0" fmla="*/ 112113 w 233432"/>
                <a:gd name="connsiteY0" fmla="*/ 88106 h 88106"/>
                <a:gd name="connsiteX1" fmla="*/ 0 w 233432"/>
                <a:gd name="connsiteY1" fmla="*/ 85725 h 88106"/>
                <a:gd name="connsiteX2" fmla="*/ 116716 w 233432"/>
                <a:gd name="connsiteY2" fmla="*/ 0 h 88106"/>
                <a:gd name="connsiteX3" fmla="*/ 233432 w 233432"/>
                <a:gd name="connsiteY3" fmla="*/ 85725 h 88106"/>
                <a:gd name="connsiteX0" fmla="*/ 0 w 233432"/>
                <a:gd name="connsiteY0" fmla="*/ 85725 h 85725"/>
                <a:gd name="connsiteX1" fmla="*/ 116716 w 233432"/>
                <a:gd name="connsiteY1" fmla="*/ 0 h 85725"/>
                <a:gd name="connsiteX2" fmla="*/ 233432 w 233432"/>
                <a:gd name="connsiteY2" fmla="*/ 85725 h 85725"/>
              </a:gdLst>
              <a:ahLst/>
              <a:cxnLst>
                <a:cxn ang="0">
                  <a:pos x="connsiteX0" y="connsiteY0"/>
                </a:cxn>
                <a:cxn ang="0">
                  <a:pos x="connsiteX1" y="connsiteY1"/>
                </a:cxn>
                <a:cxn ang="0">
                  <a:pos x="connsiteX2" y="connsiteY2"/>
                </a:cxn>
              </a:cxnLst>
              <a:rect l="l" t="t" r="r" b="b"/>
              <a:pathLst>
                <a:path w="233432" h="85725">
                  <a:moveTo>
                    <a:pt x="0" y="85725"/>
                  </a:moveTo>
                  <a:lnTo>
                    <a:pt x="116716" y="0"/>
                  </a:lnTo>
                  <a:lnTo>
                    <a:pt x="233432" y="85725"/>
                  </a:lnTo>
                </a:path>
              </a:pathLst>
            </a:custGeom>
            <a:noFill/>
            <a:ln w="6350"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solidFill>
                  <a:srgbClr val="FFFFFF"/>
                </a:solidFill>
              </a:endParaRPr>
            </a:p>
          </p:txBody>
        </p:sp>
        <p:sp>
          <p:nvSpPr>
            <p:cNvPr id="17" name="Likbent triangel 14"/>
            <p:cNvSpPr/>
            <p:nvPr/>
          </p:nvSpPr>
          <p:spPr>
            <a:xfrm rot="16200000" flipH="1">
              <a:off x="6570233" y="337954"/>
              <a:ext cx="181163" cy="57204"/>
            </a:xfrm>
            <a:custGeom>
              <a:avLst/>
              <a:gdLst>
                <a:gd name="connsiteX0" fmla="*/ 0 w 233432"/>
                <a:gd name="connsiteY0" fmla="*/ 85725 h 85725"/>
                <a:gd name="connsiteX1" fmla="*/ 116716 w 233432"/>
                <a:gd name="connsiteY1" fmla="*/ 0 h 85725"/>
                <a:gd name="connsiteX2" fmla="*/ 233432 w 233432"/>
                <a:gd name="connsiteY2" fmla="*/ 85725 h 85725"/>
                <a:gd name="connsiteX3" fmla="*/ 0 w 233432"/>
                <a:gd name="connsiteY3" fmla="*/ 85725 h 85725"/>
                <a:gd name="connsiteX0" fmla="*/ 0 w 233432"/>
                <a:gd name="connsiteY0" fmla="*/ 85725 h 88106"/>
                <a:gd name="connsiteX1" fmla="*/ 116716 w 233432"/>
                <a:gd name="connsiteY1" fmla="*/ 0 h 88106"/>
                <a:gd name="connsiteX2" fmla="*/ 233432 w 233432"/>
                <a:gd name="connsiteY2" fmla="*/ 85725 h 88106"/>
                <a:gd name="connsiteX3" fmla="*/ 112113 w 233432"/>
                <a:gd name="connsiteY3" fmla="*/ 88106 h 88106"/>
                <a:gd name="connsiteX4" fmla="*/ 0 w 233432"/>
                <a:gd name="connsiteY4" fmla="*/ 85725 h 88106"/>
                <a:gd name="connsiteX0" fmla="*/ 112113 w 233432"/>
                <a:gd name="connsiteY0" fmla="*/ 88106 h 179546"/>
                <a:gd name="connsiteX1" fmla="*/ 0 w 233432"/>
                <a:gd name="connsiteY1" fmla="*/ 85725 h 179546"/>
                <a:gd name="connsiteX2" fmla="*/ 116716 w 233432"/>
                <a:gd name="connsiteY2" fmla="*/ 0 h 179546"/>
                <a:gd name="connsiteX3" fmla="*/ 233432 w 233432"/>
                <a:gd name="connsiteY3" fmla="*/ 85725 h 179546"/>
                <a:gd name="connsiteX4" fmla="*/ 203553 w 233432"/>
                <a:gd name="connsiteY4" fmla="*/ 179546 h 179546"/>
                <a:gd name="connsiteX0" fmla="*/ 112113 w 233432"/>
                <a:gd name="connsiteY0" fmla="*/ 88106 h 88106"/>
                <a:gd name="connsiteX1" fmla="*/ 0 w 233432"/>
                <a:gd name="connsiteY1" fmla="*/ 85725 h 88106"/>
                <a:gd name="connsiteX2" fmla="*/ 116716 w 233432"/>
                <a:gd name="connsiteY2" fmla="*/ 0 h 88106"/>
                <a:gd name="connsiteX3" fmla="*/ 233432 w 233432"/>
                <a:gd name="connsiteY3" fmla="*/ 85725 h 88106"/>
                <a:gd name="connsiteX0" fmla="*/ 0 w 233432"/>
                <a:gd name="connsiteY0" fmla="*/ 85725 h 85725"/>
                <a:gd name="connsiteX1" fmla="*/ 116716 w 233432"/>
                <a:gd name="connsiteY1" fmla="*/ 0 h 85725"/>
                <a:gd name="connsiteX2" fmla="*/ 233432 w 233432"/>
                <a:gd name="connsiteY2" fmla="*/ 85725 h 85725"/>
              </a:gdLst>
              <a:ahLst/>
              <a:cxnLst>
                <a:cxn ang="0">
                  <a:pos x="connsiteX0" y="connsiteY0"/>
                </a:cxn>
                <a:cxn ang="0">
                  <a:pos x="connsiteX1" y="connsiteY1"/>
                </a:cxn>
                <a:cxn ang="0">
                  <a:pos x="connsiteX2" y="connsiteY2"/>
                </a:cxn>
              </a:cxnLst>
              <a:rect l="l" t="t" r="r" b="b"/>
              <a:pathLst>
                <a:path w="233432" h="85725">
                  <a:moveTo>
                    <a:pt x="0" y="85725"/>
                  </a:moveTo>
                  <a:lnTo>
                    <a:pt x="116716" y="0"/>
                  </a:lnTo>
                  <a:lnTo>
                    <a:pt x="233432" y="85725"/>
                  </a:lnTo>
                </a:path>
              </a:pathLst>
            </a:custGeom>
            <a:noFill/>
            <a:ln w="6350"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solidFill>
                  <a:srgbClr val="FFFFFF"/>
                </a:solidFill>
              </a:endParaRPr>
            </a:p>
          </p:txBody>
        </p:sp>
        <p:sp>
          <p:nvSpPr>
            <p:cNvPr id="18" name="Rektangel 17">
              <a:hlinkClick r:id="" action="ppaction://hlinkshowjump?jump=previousslide"/>
            </p:cNvPr>
            <p:cNvSpPr/>
            <p:nvPr/>
          </p:nvSpPr>
          <p:spPr>
            <a:xfrm>
              <a:off x="6516216" y="215587"/>
              <a:ext cx="287609" cy="301938"/>
            </a:xfrm>
            <a:prstGeom prst="rect">
              <a:avLst/>
            </a:prstGeom>
            <a:solidFill>
              <a:schemeClr val="accent3">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solidFill>
                  <a:srgbClr val="FFFFFF"/>
                </a:solidFill>
              </a:endParaRPr>
            </a:p>
          </p:txBody>
        </p:sp>
        <p:sp>
          <p:nvSpPr>
            <p:cNvPr id="19" name="Rektangel 18">
              <a:hlinkClick r:id="" action="ppaction://hlinkshowjump?jump=nextslide"/>
            </p:cNvPr>
            <p:cNvSpPr/>
            <p:nvPr/>
          </p:nvSpPr>
          <p:spPr>
            <a:xfrm>
              <a:off x="6859440" y="215587"/>
              <a:ext cx="287609" cy="301938"/>
            </a:xfrm>
            <a:prstGeom prst="rect">
              <a:avLst/>
            </a:prstGeom>
            <a:solidFill>
              <a:schemeClr val="accent3">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solidFill>
                  <a:srgbClr val="FFFFFF"/>
                </a:solidFill>
              </a:endParaRPr>
            </a:p>
          </p:txBody>
        </p:sp>
      </p:grpSp>
      <p:cxnSp>
        <p:nvCxnSpPr>
          <p:cNvPr id="23" name="Rak 22"/>
          <p:cNvCxnSpPr/>
          <p:nvPr/>
        </p:nvCxnSpPr>
        <p:spPr>
          <a:xfrm>
            <a:off x="250825" y="6583680"/>
            <a:ext cx="8642350"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357718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Lst>
  <p:timing>
    <p:tnLst>
      <p:par>
        <p:cTn id="1" dur="indefinite" restart="never" nodeType="tmRoot"/>
      </p:par>
    </p:tnLst>
  </p:timing>
  <p:hf hdr="0" ftr="0"/>
  <p:txStyles>
    <p:titleStyle>
      <a:lvl1pPr algn="l" rtl="0" eaLnBrk="0" fontAlgn="base" hangingPunct="0">
        <a:spcBef>
          <a:spcPct val="0"/>
        </a:spcBef>
        <a:spcAft>
          <a:spcPct val="0"/>
        </a:spcAft>
        <a:defRPr sz="2500" b="1" kern="1200">
          <a:solidFill>
            <a:schemeClr val="tx1"/>
          </a:solidFill>
          <a:latin typeface="+mj-lt"/>
          <a:ea typeface="+mj-ea"/>
          <a:cs typeface="+mj-cs"/>
        </a:defRPr>
      </a:lvl1pPr>
      <a:lvl2pPr algn="l" rtl="0" eaLnBrk="0" fontAlgn="base" hangingPunct="0">
        <a:spcBef>
          <a:spcPct val="0"/>
        </a:spcBef>
        <a:spcAft>
          <a:spcPct val="0"/>
        </a:spcAft>
        <a:defRPr sz="2500" b="1">
          <a:solidFill>
            <a:schemeClr val="tx1"/>
          </a:solidFill>
          <a:latin typeface="Calibri" pitchFamily="34" charset="0"/>
        </a:defRPr>
      </a:lvl2pPr>
      <a:lvl3pPr algn="l" rtl="0" eaLnBrk="0" fontAlgn="base" hangingPunct="0">
        <a:spcBef>
          <a:spcPct val="0"/>
        </a:spcBef>
        <a:spcAft>
          <a:spcPct val="0"/>
        </a:spcAft>
        <a:defRPr sz="2500" b="1">
          <a:solidFill>
            <a:schemeClr val="tx1"/>
          </a:solidFill>
          <a:latin typeface="Calibri" pitchFamily="34" charset="0"/>
        </a:defRPr>
      </a:lvl3pPr>
      <a:lvl4pPr algn="l" rtl="0" eaLnBrk="0" fontAlgn="base" hangingPunct="0">
        <a:spcBef>
          <a:spcPct val="0"/>
        </a:spcBef>
        <a:spcAft>
          <a:spcPct val="0"/>
        </a:spcAft>
        <a:defRPr sz="2500" b="1">
          <a:solidFill>
            <a:schemeClr val="tx1"/>
          </a:solidFill>
          <a:latin typeface="Calibri" pitchFamily="34" charset="0"/>
        </a:defRPr>
      </a:lvl4pPr>
      <a:lvl5pPr algn="l" rtl="0" eaLnBrk="0" fontAlgn="base" hangingPunct="0">
        <a:spcBef>
          <a:spcPct val="0"/>
        </a:spcBef>
        <a:spcAft>
          <a:spcPct val="0"/>
        </a:spcAft>
        <a:defRPr sz="2500" b="1">
          <a:solidFill>
            <a:schemeClr val="tx1"/>
          </a:solidFill>
          <a:latin typeface="Calibri" pitchFamily="34" charset="0"/>
        </a:defRPr>
      </a:lvl5pPr>
      <a:lvl6pPr marL="457200" algn="l" rtl="0" fontAlgn="base">
        <a:spcBef>
          <a:spcPct val="0"/>
        </a:spcBef>
        <a:spcAft>
          <a:spcPct val="0"/>
        </a:spcAft>
        <a:defRPr sz="2500" b="1">
          <a:solidFill>
            <a:schemeClr val="tx1"/>
          </a:solidFill>
          <a:latin typeface="Calibri" pitchFamily="34" charset="0"/>
        </a:defRPr>
      </a:lvl6pPr>
      <a:lvl7pPr marL="914400" algn="l" rtl="0" fontAlgn="base">
        <a:spcBef>
          <a:spcPct val="0"/>
        </a:spcBef>
        <a:spcAft>
          <a:spcPct val="0"/>
        </a:spcAft>
        <a:defRPr sz="2500" b="1">
          <a:solidFill>
            <a:schemeClr val="tx1"/>
          </a:solidFill>
          <a:latin typeface="Calibri" pitchFamily="34" charset="0"/>
        </a:defRPr>
      </a:lvl7pPr>
      <a:lvl8pPr marL="1371600" algn="l" rtl="0" fontAlgn="base">
        <a:spcBef>
          <a:spcPct val="0"/>
        </a:spcBef>
        <a:spcAft>
          <a:spcPct val="0"/>
        </a:spcAft>
        <a:defRPr sz="2500" b="1">
          <a:solidFill>
            <a:schemeClr val="tx1"/>
          </a:solidFill>
          <a:latin typeface="Calibri" pitchFamily="34" charset="0"/>
        </a:defRPr>
      </a:lvl8pPr>
      <a:lvl9pPr marL="1828800" algn="l" rtl="0" fontAlgn="base">
        <a:spcBef>
          <a:spcPct val="0"/>
        </a:spcBef>
        <a:spcAft>
          <a:spcPct val="0"/>
        </a:spcAft>
        <a:defRPr sz="2500" b="1">
          <a:solidFill>
            <a:schemeClr val="tx1"/>
          </a:solidFill>
          <a:latin typeface="Calibri" pitchFamily="34" charset="0"/>
        </a:defRPr>
      </a:lvl9pPr>
    </p:titleStyle>
    <p:bodyStyle>
      <a:lvl1pPr marL="285750" indent="-285750" algn="l" rtl="0" eaLnBrk="0" fontAlgn="base" hangingPunct="0">
        <a:lnSpc>
          <a:spcPct val="110000"/>
        </a:lnSpc>
        <a:spcBef>
          <a:spcPts val="400"/>
        </a:spcBef>
        <a:spcAft>
          <a:spcPts val="400"/>
        </a:spcAft>
        <a:buSzPct val="100000"/>
        <a:buFont typeface="Arial" charset="0"/>
        <a:buChar char="•"/>
        <a:tabLst>
          <a:tab pos="250825" algn="l"/>
        </a:tabLst>
        <a:defRPr sz="1400" kern="1200">
          <a:solidFill>
            <a:schemeClr val="tx1"/>
          </a:solidFill>
          <a:latin typeface="+mn-lt"/>
          <a:ea typeface="+mn-ea"/>
          <a:cs typeface="+mn-cs"/>
        </a:defRPr>
      </a:lvl1pPr>
      <a:lvl2pPr marL="503238" indent="-250825" algn="l" rtl="0" eaLnBrk="0" fontAlgn="base" hangingPunct="0">
        <a:lnSpc>
          <a:spcPct val="110000"/>
        </a:lnSpc>
        <a:spcBef>
          <a:spcPts val="400"/>
        </a:spcBef>
        <a:spcAft>
          <a:spcPts val="400"/>
        </a:spcAft>
        <a:buSzPct val="100000"/>
        <a:buFont typeface="Calibri" pitchFamily="34" charset="0"/>
        <a:buChar char="–"/>
        <a:defRPr sz="1200" kern="1200">
          <a:solidFill>
            <a:schemeClr val="tx1"/>
          </a:solidFill>
          <a:latin typeface="+mn-lt"/>
          <a:ea typeface="+mn-ea"/>
          <a:cs typeface="+mn-cs"/>
        </a:defRPr>
      </a:lvl2pPr>
      <a:lvl3pPr marL="755650" indent="-250825" algn="l" rtl="0" eaLnBrk="0" fontAlgn="base" hangingPunct="0">
        <a:lnSpc>
          <a:spcPct val="110000"/>
        </a:lnSpc>
        <a:spcBef>
          <a:spcPts val="400"/>
        </a:spcBef>
        <a:spcAft>
          <a:spcPts val="400"/>
        </a:spcAft>
        <a:buSzPct val="100000"/>
        <a:buFont typeface="Calibri" pitchFamily="34" charset="0"/>
        <a:buChar char="–"/>
        <a:defRPr sz="1200" kern="1200">
          <a:solidFill>
            <a:schemeClr val="tx1"/>
          </a:solidFill>
          <a:latin typeface="+mn-lt"/>
          <a:ea typeface="+mn-ea"/>
          <a:cs typeface="+mn-cs"/>
        </a:defRPr>
      </a:lvl3pPr>
      <a:lvl4pPr marL="1006475" indent="-250825" algn="l" rtl="0" eaLnBrk="0" fontAlgn="base" hangingPunct="0">
        <a:lnSpc>
          <a:spcPct val="110000"/>
        </a:lnSpc>
        <a:spcBef>
          <a:spcPts val="400"/>
        </a:spcBef>
        <a:spcAft>
          <a:spcPts val="400"/>
        </a:spcAft>
        <a:buSzPct val="100000"/>
        <a:buFont typeface="Calibri" pitchFamily="34" charset="0"/>
        <a:buChar char="»"/>
        <a:defRPr sz="1200" kern="1200">
          <a:solidFill>
            <a:schemeClr val="tx1"/>
          </a:solidFill>
          <a:latin typeface="+mn-lt"/>
          <a:ea typeface="+mn-ea"/>
          <a:cs typeface="+mn-cs"/>
        </a:defRPr>
      </a:lvl4pPr>
      <a:lvl5pPr marL="1258888" indent="-250825" algn="l" rtl="0" eaLnBrk="0" fontAlgn="base" hangingPunct="0">
        <a:lnSpc>
          <a:spcPct val="110000"/>
        </a:lnSpc>
        <a:spcBef>
          <a:spcPts val="400"/>
        </a:spcBef>
        <a:spcAft>
          <a:spcPts val="400"/>
        </a:spcAft>
        <a:buSzPct val="100000"/>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3" name="Rektangel 32"/>
          <p:cNvSpPr/>
          <p:nvPr/>
        </p:nvSpPr>
        <p:spPr>
          <a:xfrm>
            <a:off x="0" y="1"/>
            <a:ext cx="9144000" cy="8801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srgbClr val="FFFFFF"/>
              </a:solidFill>
            </a:endParaRPr>
          </a:p>
        </p:txBody>
      </p:sp>
      <p:sp>
        <p:nvSpPr>
          <p:cNvPr id="1027" name="Platshållare för rubrik 1"/>
          <p:cNvSpPr>
            <a:spLocks noGrp="1"/>
          </p:cNvSpPr>
          <p:nvPr>
            <p:ph type="title"/>
          </p:nvPr>
        </p:nvSpPr>
        <p:spPr bwMode="auto">
          <a:xfrm>
            <a:off x="468314" y="1442086"/>
            <a:ext cx="82073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sv-SE" altLang="sv-SE" smtClean="0"/>
              <a:t>Klicka här för att ändra format</a:t>
            </a:r>
          </a:p>
        </p:txBody>
      </p:sp>
      <p:sp>
        <p:nvSpPr>
          <p:cNvPr id="1028" name="Platshållare för text 2"/>
          <p:cNvSpPr>
            <a:spLocks noGrp="1"/>
          </p:cNvSpPr>
          <p:nvPr>
            <p:ph type="body" idx="1"/>
          </p:nvPr>
        </p:nvSpPr>
        <p:spPr bwMode="auto">
          <a:xfrm>
            <a:off x="468314" y="2133600"/>
            <a:ext cx="820737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sv-SE" altLang="sv-SE" smtClean="0"/>
              <a:t>Klicka här för att ändra format på bakgrundstexten</a:t>
            </a:r>
          </a:p>
          <a:p>
            <a:pPr lvl="1"/>
            <a:r>
              <a:rPr lang="sv-SE" altLang="sv-SE" smtClean="0"/>
              <a:t>Nivå två</a:t>
            </a:r>
          </a:p>
          <a:p>
            <a:pPr lvl="2"/>
            <a:r>
              <a:rPr lang="sv-SE" altLang="sv-SE" smtClean="0"/>
              <a:t>Nivå tre</a:t>
            </a:r>
          </a:p>
          <a:p>
            <a:pPr lvl="3"/>
            <a:r>
              <a:rPr lang="sv-SE" altLang="sv-SE" smtClean="0"/>
              <a:t>Nivå fyra</a:t>
            </a:r>
          </a:p>
          <a:p>
            <a:pPr lvl="4"/>
            <a:r>
              <a:rPr lang="sv-SE" altLang="sv-SE" smtClean="0"/>
              <a:t>Nivå fem</a:t>
            </a:r>
          </a:p>
        </p:txBody>
      </p:sp>
      <p:sp>
        <p:nvSpPr>
          <p:cNvPr id="4" name="Platshållare för datum 3"/>
          <p:cNvSpPr>
            <a:spLocks noGrp="1"/>
          </p:cNvSpPr>
          <p:nvPr>
            <p:ph type="dt" sz="half" idx="2"/>
          </p:nvPr>
        </p:nvSpPr>
        <p:spPr>
          <a:xfrm>
            <a:off x="250826" y="6583680"/>
            <a:ext cx="2339975" cy="215266"/>
          </a:xfrm>
          <a:prstGeom prst="rect">
            <a:avLst/>
          </a:prstGeom>
        </p:spPr>
        <p:txBody>
          <a:bodyPr vert="horz" lIns="0" tIns="0" rIns="0" bIns="0" rtlCol="0" anchor="ctr"/>
          <a:lstStyle>
            <a:lvl1pPr algn="l" fontAlgn="auto">
              <a:spcBef>
                <a:spcPts val="0"/>
              </a:spcBef>
              <a:spcAft>
                <a:spcPts val="0"/>
              </a:spcAft>
              <a:defRPr sz="900">
                <a:solidFill>
                  <a:schemeClr val="tx1">
                    <a:tint val="75000"/>
                  </a:schemeClr>
                </a:solidFill>
                <a:latin typeface="+mn-lt"/>
                <a:cs typeface="+mn-cs"/>
              </a:defRPr>
            </a:lvl1pPr>
          </a:lstStyle>
          <a:p>
            <a:pPr>
              <a:defRPr/>
            </a:pPr>
            <a:endParaRPr lang="sv-SE" dirty="0">
              <a:solidFill>
                <a:srgbClr val="000000">
                  <a:tint val="75000"/>
                </a:srgbClr>
              </a:solidFill>
            </a:endParaRPr>
          </a:p>
        </p:txBody>
      </p:sp>
      <p:sp>
        <p:nvSpPr>
          <p:cNvPr id="5" name="Platshållare för sidfot 4"/>
          <p:cNvSpPr>
            <a:spLocks noGrp="1"/>
          </p:cNvSpPr>
          <p:nvPr>
            <p:ph type="ftr" sz="quarter" idx="3"/>
          </p:nvPr>
        </p:nvSpPr>
        <p:spPr>
          <a:xfrm>
            <a:off x="2590800" y="6583680"/>
            <a:ext cx="3962400" cy="215266"/>
          </a:xfrm>
          <a:prstGeom prst="rect">
            <a:avLst/>
          </a:prstGeom>
        </p:spPr>
        <p:txBody>
          <a:bodyPr vert="horz" lIns="0" tIns="0" rIns="0" bIns="0" rtlCol="0" anchor="ctr"/>
          <a:lstStyle>
            <a:lvl1pPr algn="ctr" fontAlgn="auto">
              <a:spcBef>
                <a:spcPts val="0"/>
              </a:spcBef>
              <a:spcAft>
                <a:spcPts val="0"/>
              </a:spcAft>
              <a:defRPr sz="900">
                <a:solidFill>
                  <a:schemeClr val="tx1">
                    <a:tint val="75000"/>
                  </a:schemeClr>
                </a:solidFill>
                <a:latin typeface="+mn-lt"/>
                <a:cs typeface="+mn-cs"/>
              </a:defRPr>
            </a:lvl1pPr>
          </a:lstStyle>
          <a:p>
            <a:pPr>
              <a:defRPr/>
            </a:pPr>
            <a:endParaRPr lang="sv-SE" dirty="0">
              <a:solidFill>
                <a:srgbClr val="000000">
                  <a:tint val="75000"/>
                </a:srgbClr>
              </a:solidFill>
            </a:endParaRPr>
          </a:p>
        </p:txBody>
      </p:sp>
      <p:sp>
        <p:nvSpPr>
          <p:cNvPr id="6" name="Platshållare för bildnummer 5"/>
          <p:cNvSpPr>
            <a:spLocks noGrp="1"/>
          </p:cNvSpPr>
          <p:nvPr>
            <p:ph type="sldNum" sz="quarter" idx="4"/>
          </p:nvPr>
        </p:nvSpPr>
        <p:spPr>
          <a:xfrm>
            <a:off x="6553201" y="6583680"/>
            <a:ext cx="2339975" cy="215266"/>
          </a:xfrm>
          <a:prstGeom prst="rect">
            <a:avLst/>
          </a:prstGeom>
        </p:spPr>
        <p:txBody>
          <a:bodyPr vert="horz" lIns="0" tIns="0" rIns="0" bIns="0" rtlCol="0" anchor="ctr"/>
          <a:lstStyle>
            <a:lvl1pPr algn="r" fontAlgn="auto">
              <a:spcBef>
                <a:spcPts val="0"/>
              </a:spcBef>
              <a:spcAft>
                <a:spcPts val="0"/>
              </a:spcAft>
              <a:defRPr sz="900">
                <a:solidFill>
                  <a:schemeClr val="tx1">
                    <a:tint val="75000"/>
                  </a:schemeClr>
                </a:solidFill>
                <a:latin typeface="+mn-lt"/>
                <a:cs typeface="+mn-cs"/>
              </a:defRPr>
            </a:lvl1pPr>
          </a:lstStyle>
          <a:p>
            <a:pPr>
              <a:defRPr/>
            </a:pPr>
            <a:fld id="{E94407B1-6DC9-40CD-90BA-EECBE43E84A9}" type="slidenum">
              <a:rPr lang="sv-SE">
                <a:solidFill>
                  <a:srgbClr val="000000">
                    <a:tint val="75000"/>
                  </a:srgbClr>
                </a:solidFill>
              </a:rPr>
              <a:pPr>
                <a:defRPr/>
              </a:pPr>
              <a:t>‹#›</a:t>
            </a:fld>
            <a:endParaRPr lang="sv-SE" dirty="0">
              <a:solidFill>
                <a:srgbClr val="000000">
                  <a:tint val="75000"/>
                </a:srgbClr>
              </a:solidFill>
            </a:endParaRPr>
          </a:p>
        </p:txBody>
      </p:sp>
      <p:pic>
        <p:nvPicPr>
          <p:cNvPr id="1032"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43375" y="209550"/>
            <a:ext cx="857250" cy="466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3" name="Grupp 14"/>
          <p:cNvGrpSpPr>
            <a:grpSpLocks/>
          </p:cNvGrpSpPr>
          <p:nvPr/>
        </p:nvGrpSpPr>
        <p:grpSpPr bwMode="auto">
          <a:xfrm>
            <a:off x="8262939" y="259081"/>
            <a:ext cx="630237" cy="361950"/>
            <a:chOff x="6516216" y="215587"/>
            <a:chExt cx="630833" cy="301938"/>
          </a:xfrm>
        </p:grpSpPr>
        <p:sp>
          <p:nvSpPr>
            <p:cNvPr id="16" name="Likbent triangel 14"/>
            <p:cNvSpPr/>
            <p:nvPr/>
          </p:nvSpPr>
          <p:spPr>
            <a:xfrm rot="5400000">
              <a:off x="6911868" y="337954"/>
              <a:ext cx="181163" cy="57204"/>
            </a:xfrm>
            <a:custGeom>
              <a:avLst/>
              <a:gdLst>
                <a:gd name="connsiteX0" fmla="*/ 0 w 233432"/>
                <a:gd name="connsiteY0" fmla="*/ 85725 h 85725"/>
                <a:gd name="connsiteX1" fmla="*/ 116716 w 233432"/>
                <a:gd name="connsiteY1" fmla="*/ 0 h 85725"/>
                <a:gd name="connsiteX2" fmla="*/ 233432 w 233432"/>
                <a:gd name="connsiteY2" fmla="*/ 85725 h 85725"/>
                <a:gd name="connsiteX3" fmla="*/ 0 w 233432"/>
                <a:gd name="connsiteY3" fmla="*/ 85725 h 85725"/>
                <a:gd name="connsiteX0" fmla="*/ 0 w 233432"/>
                <a:gd name="connsiteY0" fmla="*/ 85725 h 88106"/>
                <a:gd name="connsiteX1" fmla="*/ 116716 w 233432"/>
                <a:gd name="connsiteY1" fmla="*/ 0 h 88106"/>
                <a:gd name="connsiteX2" fmla="*/ 233432 w 233432"/>
                <a:gd name="connsiteY2" fmla="*/ 85725 h 88106"/>
                <a:gd name="connsiteX3" fmla="*/ 112113 w 233432"/>
                <a:gd name="connsiteY3" fmla="*/ 88106 h 88106"/>
                <a:gd name="connsiteX4" fmla="*/ 0 w 233432"/>
                <a:gd name="connsiteY4" fmla="*/ 85725 h 88106"/>
                <a:gd name="connsiteX0" fmla="*/ 112113 w 233432"/>
                <a:gd name="connsiteY0" fmla="*/ 88106 h 179546"/>
                <a:gd name="connsiteX1" fmla="*/ 0 w 233432"/>
                <a:gd name="connsiteY1" fmla="*/ 85725 h 179546"/>
                <a:gd name="connsiteX2" fmla="*/ 116716 w 233432"/>
                <a:gd name="connsiteY2" fmla="*/ 0 h 179546"/>
                <a:gd name="connsiteX3" fmla="*/ 233432 w 233432"/>
                <a:gd name="connsiteY3" fmla="*/ 85725 h 179546"/>
                <a:gd name="connsiteX4" fmla="*/ 203553 w 233432"/>
                <a:gd name="connsiteY4" fmla="*/ 179546 h 179546"/>
                <a:gd name="connsiteX0" fmla="*/ 112113 w 233432"/>
                <a:gd name="connsiteY0" fmla="*/ 88106 h 88106"/>
                <a:gd name="connsiteX1" fmla="*/ 0 w 233432"/>
                <a:gd name="connsiteY1" fmla="*/ 85725 h 88106"/>
                <a:gd name="connsiteX2" fmla="*/ 116716 w 233432"/>
                <a:gd name="connsiteY2" fmla="*/ 0 h 88106"/>
                <a:gd name="connsiteX3" fmla="*/ 233432 w 233432"/>
                <a:gd name="connsiteY3" fmla="*/ 85725 h 88106"/>
                <a:gd name="connsiteX0" fmla="*/ 0 w 233432"/>
                <a:gd name="connsiteY0" fmla="*/ 85725 h 85725"/>
                <a:gd name="connsiteX1" fmla="*/ 116716 w 233432"/>
                <a:gd name="connsiteY1" fmla="*/ 0 h 85725"/>
                <a:gd name="connsiteX2" fmla="*/ 233432 w 233432"/>
                <a:gd name="connsiteY2" fmla="*/ 85725 h 85725"/>
              </a:gdLst>
              <a:ahLst/>
              <a:cxnLst>
                <a:cxn ang="0">
                  <a:pos x="connsiteX0" y="connsiteY0"/>
                </a:cxn>
                <a:cxn ang="0">
                  <a:pos x="connsiteX1" y="connsiteY1"/>
                </a:cxn>
                <a:cxn ang="0">
                  <a:pos x="connsiteX2" y="connsiteY2"/>
                </a:cxn>
              </a:cxnLst>
              <a:rect l="l" t="t" r="r" b="b"/>
              <a:pathLst>
                <a:path w="233432" h="85725">
                  <a:moveTo>
                    <a:pt x="0" y="85725"/>
                  </a:moveTo>
                  <a:lnTo>
                    <a:pt x="116716" y="0"/>
                  </a:lnTo>
                  <a:lnTo>
                    <a:pt x="233432" y="85725"/>
                  </a:lnTo>
                </a:path>
              </a:pathLst>
            </a:custGeom>
            <a:noFill/>
            <a:ln w="6350"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srgbClr val="FFFFFF"/>
                </a:solidFill>
              </a:endParaRPr>
            </a:p>
          </p:txBody>
        </p:sp>
        <p:sp>
          <p:nvSpPr>
            <p:cNvPr id="17" name="Likbent triangel 14"/>
            <p:cNvSpPr/>
            <p:nvPr/>
          </p:nvSpPr>
          <p:spPr>
            <a:xfrm rot="16200000" flipH="1">
              <a:off x="6570233" y="337954"/>
              <a:ext cx="181163" cy="57204"/>
            </a:xfrm>
            <a:custGeom>
              <a:avLst/>
              <a:gdLst>
                <a:gd name="connsiteX0" fmla="*/ 0 w 233432"/>
                <a:gd name="connsiteY0" fmla="*/ 85725 h 85725"/>
                <a:gd name="connsiteX1" fmla="*/ 116716 w 233432"/>
                <a:gd name="connsiteY1" fmla="*/ 0 h 85725"/>
                <a:gd name="connsiteX2" fmla="*/ 233432 w 233432"/>
                <a:gd name="connsiteY2" fmla="*/ 85725 h 85725"/>
                <a:gd name="connsiteX3" fmla="*/ 0 w 233432"/>
                <a:gd name="connsiteY3" fmla="*/ 85725 h 85725"/>
                <a:gd name="connsiteX0" fmla="*/ 0 w 233432"/>
                <a:gd name="connsiteY0" fmla="*/ 85725 h 88106"/>
                <a:gd name="connsiteX1" fmla="*/ 116716 w 233432"/>
                <a:gd name="connsiteY1" fmla="*/ 0 h 88106"/>
                <a:gd name="connsiteX2" fmla="*/ 233432 w 233432"/>
                <a:gd name="connsiteY2" fmla="*/ 85725 h 88106"/>
                <a:gd name="connsiteX3" fmla="*/ 112113 w 233432"/>
                <a:gd name="connsiteY3" fmla="*/ 88106 h 88106"/>
                <a:gd name="connsiteX4" fmla="*/ 0 w 233432"/>
                <a:gd name="connsiteY4" fmla="*/ 85725 h 88106"/>
                <a:gd name="connsiteX0" fmla="*/ 112113 w 233432"/>
                <a:gd name="connsiteY0" fmla="*/ 88106 h 179546"/>
                <a:gd name="connsiteX1" fmla="*/ 0 w 233432"/>
                <a:gd name="connsiteY1" fmla="*/ 85725 h 179546"/>
                <a:gd name="connsiteX2" fmla="*/ 116716 w 233432"/>
                <a:gd name="connsiteY2" fmla="*/ 0 h 179546"/>
                <a:gd name="connsiteX3" fmla="*/ 233432 w 233432"/>
                <a:gd name="connsiteY3" fmla="*/ 85725 h 179546"/>
                <a:gd name="connsiteX4" fmla="*/ 203553 w 233432"/>
                <a:gd name="connsiteY4" fmla="*/ 179546 h 179546"/>
                <a:gd name="connsiteX0" fmla="*/ 112113 w 233432"/>
                <a:gd name="connsiteY0" fmla="*/ 88106 h 88106"/>
                <a:gd name="connsiteX1" fmla="*/ 0 w 233432"/>
                <a:gd name="connsiteY1" fmla="*/ 85725 h 88106"/>
                <a:gd name="connsiteX2" fmla="*/ 116716 w 233432"/>
                <a:gd name="connsiteY2" fmla="*/ 0 h 88106"/>
                <a:gd name="connsiteX3" fmla="*/ 233432 w 233432"/>
                <a:gd name="connsiteY3" fmla="*/ 85725 h 88106"/>
                <a:gd name="connsiteX0" fmla="*/ 0 w 233432"/>
                <a:gd name="connsiteY0" fmla="*/ 85725 h 85725"/>
                <a:gd name="connsiteX1" fmla="*/ 116716 w 233432"/>
                <a:gd name="connsiteY1" fmla="*/ 0 h 85725"/>
                <a:gd name="connsiteX2" fmla="*/ 233432 w 233432"/>
                <a:gd name="connsiteY2" fmla="*/ 85725 h 85725"/>
              </a:gdLst>
              <a:ahLst/>
              <a:cxnLst>
                <a:cxn ang="0">
                  <a:pos x="connsiteX0" y="connsiteY0"/>
                </a:cxn>
                <a:cxn ang="0">
                  <a:pos x="connsiteX1" y="connsiteY1"/>
                </a:cxn>
                <a:cxn ang="0">
                  <a:pos x="connsiteX2" y="connsiteY2"/>
                </a:cxn>
              </a:cxnLst>
              <a:rect l="l" t="t" r="r" b="b"/>
              <a:pathLst>
                <a:path w="233432" h="85725">
                  <a:moveTo>
                    <a:pt x="0" y="85725"/>
                  </a:moveTo>
                  <a:lnTo>
                    <a:pt x="116716" y="0"/>
                  </a:lnTo>
                  <a:lnTo>
                    <a:pt x="233432" y="85725"/>
                  </a:lnTo>
                </a:path>
              </a:pathLst>
            </a:custGeom>
            <a:noFill/>
            <a:ln w="6350"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srgbClr val="FFFFFF"/>
                </a:solidFill>
              </a:endParaRPr>
            </a:p>
          </p:txBody>
        </p:sp>
        <p:sp>
          <p:nvSpPr>
            <p:cNvPr id="18" name="Rektangel 17">
              <a:hlinkClick r:id="" action="ppaction://hlinkshowjump?jump=previousslide"/>
            </p:cNvPr>
            <p:cNvSpPr/>
            <p:nvPr/>
          </p:nvSpPr>
          <p:spPr>
            <a:xfrm>
              <a:off x="6516216" y="215587"/>
              <a:ext cx="287609" cy="301938"/>
            </a:xfrm>
            <a:prstGeom prst="rect">
              <a:avLst/>
            </a:prstGeom>
            <a:solidFill>
              <a:schemeClr val="accent3">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srgbClr val="FFFFFF"/>
                </a:solidFill>
              </a:endParaRPr>
            </a:p>
          </p:txBody>
        </p:sp>
        <p:sp>
          <p:nvSpPr>
            <p:cNvPr id="19" name="Rektangel 18">
              <a:hlinkClick r:id="" action="ppaction://hlinkshowjump?jump=nextslide"/>
            </p:cNvPr>
            <p:cNvSpPr/>
            <p:nvPr/>
          </p:nvSpPr>
          <p:spPr>
            <a:xfrm>
              <a:off x="6859440" y="215587"/>
              <a:ext cx="287609" cy="301938"/>
            </a:xfrm>
            <a:prstGeom prst="rect">
              <a:avLst/>
            </a:prstGeom>
            <a:solidFill>
              <a:schemeClr val="accent3">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srgbClr val="FFFFFF"/>
                </a:solidFill>
              </a:endParaRPr>
            </a:p>
          </p:txBody>
        </p:sp>
      </p:grpSp>
      <p:cxnSp>
        <p:nvCxnSpPr>
          <p:cNvPr id="23" name="Rak 22"/>
          <p:cNvCxnSpPr/>
          <p:nvPr/>
        </p:nvCxnSpPr>
        <p:spPr>
          <a:xfrm>
            <a:off x="250825" y="6583680"/>
            <a:ext cx="8642350"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2081381"/>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Lst>
  <p:timing>
    <p:tnLst>
      <p:par>
        <p:cTn id="1" dur="indefinite" restart="never" nodeType="tmRoot"/>
      </p:par>
    </p:tnLst>
  </p:timing>
  <p:hf hdr="0" ftr="0"/>
  <p:txStyles>
    <p:titleStyle>
      <a:lvl1pPr algn="l" rtl="0" eaLnBrk="0" fontAlgn="base" hangingPunct="0">
        <a:spcBef>
          <a:spcPct val="0"/>
        </a:spcBef>
        <a:spcAft>
          <a:spcPct val="0"/>
        </a:spcAft>
        <a:defRPr sz="2500" b="1" kern="1200">
          <a:solidFill>
            <a:schemeClr val="tx1"/>
          </a:solidFill>
          <a:latin typeface="+mj-lt"/>
          <a:ea typeface="+mj-ea"/>
          <a:cs typeface="+mj-cs"/>
        </a:defRPr>
      </a:lvl1pPr>
      <a:lvl2pPr algn="l" rtl="0" eaLnBrk="0" fontAlgn="base" hangingPunct="0">
        <a:spcBef>
          <a:spcPct val="0"/>
        </a:spcBef>
        <a:spcAft>
          <a:spcPct val="0"/>
        </a:spcAft>
        <a:defRPr sz="2500" b="1">
          <a:solidFill>
            <a:schemeClr val="tx1"/>
          </a:solidFill>
          <a:latin typeface="Calibri" pitchFamily="34" charset="0"/>
        </a:defRPr>
      </a:lvl2pPr>
      <a:lvl3pPr algn="l" rtl="0" eaLnBrk="0" fontAlgn="base" hangingPunct="0">
        <a:spcBef>
          <a:spcPct val="0"/>
        </a:spcBef>
        <a:spcAft>
          <a:spcPct val="0"/>
        </a:spcAft>
        <a:defRPr sz="2500" b="1">
          <a:solidFill>
            <a:schemeClr val="tx1"/>
          </a:solidFill>
          <a:latin typeface="Calibri" pitchFamily="34" charset="0"/>
        </a:defRPr>
      </a:lvl3pPr>
      <a:lvl4pPr algn="l" rtl="0" eaLnBrk="0" fontAlgn="base" hangingPunct="0">
        <a:spcBef>
          <a:spcPct val="0"/>
        </a:spcBef>
        <a:spcAft>
          <a:spcPct val="0"/>
        </a:spcAft>
        <a:defRPr sz="2500" b="1">
          <a:solidFill>
            <a:schemeClr val="tx1"/>
          </a:solidFill>
          <a:latin typeface="Calibri" pitchFamily="34" charset="0"/>
        </a:defRPr>
      </a:lvl4pPr>
      <a:lvl5pPr algn="l" rtl="0" eaLnBrk="0" fontAlgn="base" hangingPunct="0">
        <a:spcBef>
          <a:spcPct val="0"/>
        </a:spcBef>
        <a:spcAft>
          <a:spcPct val="0"/>
        </a:spcAft>
        <a:defRPr sz="2500" b="1">
          <a:solidFill>
            <a:schemeClr val="tx1"/>
          </a:solidFill>
          <a:latin typeface="Calibri" pitchFamily="34" charset="0"/>
        </a:defRPr>
      </a:lvl5pPr>
      <a:lvl6pPr marL="457200" algn="l" rtl="0" fontAlgn="base">
        <a:spcBef>
          <a:spcPct val="0"/>
        </a:spcBef>
        <a:spcAft>
          <a:spcPct val="0"/>
        </a:spcAft>
        <a:defRPr sz="2500" b="1">
          <a:solidFill>
            <a:schemeClr val="tx1"/>
          </a:solidFill>
          <a:latin typeface="Calibri" pitchFamily="34" charset="0"/>
        </a:defRPr>
      </a:lvl6pPr>
      <a:lvl7pPr marL="914400" algn="l" rtl="0" fontAlgn="base">
        <a:spcBef>
          <a:spcPct val="0"/>
        </a:spcBef>
        <a:spcAft>
          <a:spcPct val="0"/>
        </a:spcAft>
        <a:defRPr sz="2500" b="1">
          <a:solidFill>
            <a:schemeClr val="tx1"/>
          </a:solidFill>
          <a:latin typeface="Calibri" pitchFamily="34" charset="0"/>
        </a:defRPr>
      </a:lvl7pPr>
      <a:lvl8pPr marL="1371600" algn="l" rtl="0" fontAlgn="base">
        <a:spcBef>
          <a:spcPct val="0"/>
        </a:spcBef>
        <a:spcAft>
          <a:spcPct val="0"/>
        </a:spcAft>
        <a:defRPr sz="2500" b="1">
          <a:solidFill>
            <a:schemeClr val="tx1"/>
          </a:solidFill>
          <a:latin typeface="Calibri" pitchFamily="34" charset="0"/>
        </a:defRPr>
      </a:lvl8pPr>
      <a:lvl9pPr marL="1828800" algn="l" rtl="0" fontAlgn="base">
        <a:spcBef>
          <a:spcPct val="0"/>
        </a:spcBef>
        <a:spcAft>
          <a:spcPct val="0"/>
        </a:spcAft>
        <a:defRPr sz="2500" b="1">
          <a:solidFill>
            <a:schemeClr val="tx1"/>
          </a:solidFill>
          <a:latin typeface="Calibri" pitchFamily="34" charset="0"/>
        </a:defRPr>
      </a:lvl9pPr>
    </p:titleStyle>
    <p:bodyStyle>
      <a:lvl1pPr marL="285750" indent="-285750" algn="l" rtl="0" eaLnBrk="0" fontAlgn="base" hangingPunct="0">
        <a:lnSpc>
          <a:spcPct val="110000"/>
        </a:lnSpc>
        <a:spcBef>
          <a:spcPts val="400"/>
        </a:spcBef>
        <a:spcAft>
          <a:spcPts val="400"/>
        </a:spcAft>
        <a:buSzPct val="100000"/>
        <a:buFont typeface="Arial" charset="0"/>
        <a:buChar char="•"/>
        <a:tabLst>
          <a:tab pos="250825" algn="l"/>
        </a:tabLst>
        <a:defRPr sz="1400" kern="1200">
          <a:solidFill>
            <a:schemeClr val="tx1"/>
          </a:solidFill>
          <a:latin typeface="+mn-lt"/>
          <a:ea typeface="+mn-ea"/>
          <a:cs typeface="+mn-cs"/>
        </a:defRPr>
      </a:lvl1pPr>
      <a:lvl2pPr marL="503238" indent="-250825" algn="l" rtl="0" eaLnBrk="0" fontAlgn="base" hangingPunct="0">
        <a:lnSpc>
          <a:spcPct val="110000"/>
        </a:lnSpc>
        <a:spcBef>
          <a:spcPts val="400"/>
        </a:spcBef>
        <a:spcAft>
          <a:spcPts val="400"/>
        </a:spcAft>
        <a:buSzPct val="100000"/>
        <a:buFont typeface="Calibri" pitchFamily="34" charset="0"/>
        <a:buChar char="–"/>
        <a:defRPr sz="1200" kern="1200">
          <a:solidFill>
            <a:schemeClr val="tx1"/>
          </a:solidFill>
          <a:latin typeface="+mn-lt"/>
          <a:ea typeface="+mn-ea"/>
          <a:cs typeface="+mn-cs"/>
        </a:defRPr>
      </a:lvl2pPr>
      <a:lvl3pPr marL="755650" indent="-250825" algn="l" rtl="0" eaLnBrk="0" fontAlgn="base" hangingPunct="0">
        <a:lnSpc>
          <a:spcPct val="110000"/>
        </a:lnSpc>
        <a:spcBef>
          <a:spcPts val="400"/>
        </a:spcBef>
        <a:spcAft>
          <a:spcPts val="400"/>
        </a:spcAft>
        <a:buSzPct val="100000"/>
        <a:buFont typeface="Calibri" pitchFamily="34" charset="0"/>
        <a:buChar char="–"/>
        <a:defRPr sz="1200" kern="1200">
          <a:solidFill>
            <a:schemeClr val="tx1"/>
          </a:solidFill>
          <a:latin typeface="+mn-lt"/>
          <a:ea typeface="+mn-ea"/>
          <a:cs typeface="+mn-cs"/>
        </a:defRPr>
      </a:lvl3pPr>
      <a:lvl4pPr marL="1006475" indent="-250825" algn="l" rtl="0" eaLnBrk="0" fontAlgn="base" hangingPunct="0">
        <a:lnSpc>
          <a:spcPct val="110000"/>
        </a:lnSpc>
        <a:spcBef>
          <a:spcPts val="400"/>
        </a:spcBef>
        <a:spcAft>
          <a:spcPts val="400"/>
        </a:spcAft>
        <a:buSzPct val="100000"/>
        <a:buFont typeface="Calibri" pitchFamily="34" charset="0"/>
        <a:buChar char="»"/>
        <a:defRPr sz="1200" kern="1200">
          <a:solidFill>
            <a:schemeClr val="tx1"/>
          </a:solidFill>
          <a:latin typeface="+mn-lt"/>
          <a:ea typeface="+mn-ea"/>
          <a:cs typeface="+mn-cs"/>
        </a:defRPr>
      </a:lvl4pPr>
      <a:lvl5pPr marL="1258888" indent="-250825" algn="l" rtl="0" eaLnBrk="0" fontAlgn="base" hangingPunct="0">
        <a:lnSpc>
          <a:spcPct val="110000"/>
        </a:lnSpc>
        <a:spcBef>
          <a:spcPts val="400"/>
        </a:spcBef>
        <a:spcAft>
          <a:spcPts val="400"/>
        </a:spcAft>
        <a:buSzPct val="100000"/>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Bildobjekt 6"/>
          <p:cNvPicPr>
            <a:picLocks noChangeAspect="1"/>
          </p:cNvPicPr>
          <p:nvPr/>
        </p:nvPicPr>
        <p:blipFill>
          <a:blip r:embed="rId3">
            <a:extLst>
              <a:ext uri="{28A0092B-C50C-407E-A947-70E740481C1C}">
                <a14:useLocalDpi xmlns:a14="http://schemas.microsoft.com/office/drawing/2010/main" val="0"/>
              </a:ext>
            </a:extLst>
          </a:blip>
          <a:srcRect l="11989" t="14758" r="11980" b="9975"/>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Bildobjekt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06789" y="2855596"/>
            <a:ext cx="2130425" cy="1146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5886846"/>
      </p:ext>
    </p:extLst>
  </p:cSld>
  <p:clrMap bg1="lt1" tx1="dk1" bg2="lt2" tx2="dk2" accent1="accent1" accent2="accent2" accent3="accent3" accent4="accent4" accent5="accent5" accent6="accent6" hlink="hlink" folHlink="folHlink"/>
  <p:sldLayoutIdLst>
    <p:sldLayoutId id="2147483740" r:id="rId1"/>
  </p:sldLayoutIdLst>
  <p:timing>
    <p:tnLst>
      <p:par>
        <p:cTn id="1" dur="indefinite" restart="never" nodeType="tmRoot"/>
      </p:par>
    </p:tnLst>
  </p:timing>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hyperlink" Target="https://www5.infotorg.se/rb/MainServlet?query=rbdoc&amp;sf=HY&amp;link=SFSS+SFSS_1998_204_kap0#0_3"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hyperlink" Target="https://www5.infotorg.se/rb/MainServlet?query=rbdoc&amp;sf=HY&amp;link=SFSS+SFSS_1998_204"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3"/>
          </p:nvPr>
        </p:nvSpPr>
        <p:spPr/>
        <p:txBody>
          <a:bodyPr/>
          <a:lstStyle/>
          <a:p>
            <a:r>
              <a:rPr lang="sv-SE" dirty="0" smtClean="0"/>
              <a:t>SIJU</a:t>
            </a:r>
          </a:p>
          <a:p>
            <a:r>
              <a:rPr lang="sv-SE" dirty="0" smtClean="0"/>
              <a:t>Advokat Henrik Bengtsson, partner</a:t>
            </a:r>
            <a:endParaRPr lang="sv-SE" dirty="0"/>
          </a:p>
          <a:p>
            <a:r>
              <a:rPr lang="sv-SE" dirty="0" smtClean="0"/>
              <a:t>1 juni 2017</a:t>
            </a:r>
            <a:endParaRPr lang="sv-SE" dirty="0"/>
          </a:p>
          <a:p>
            <a:endParaRPr lang="sv-SE" dirty="0"/>
          </a:p>
        </p:txBody>
      </p:sp>
      <p:sp>
        <p:nvSpPr>
          <p:cNvPr id="4" name="Title 3"/>
          <p:cNvSpPr>
            <a:spLocks noGrp="1"/>
          </p:cNvSpPr>
          <p:nvPr>
            <p:ph type="title"/>
          </p:nvPr>
        </p:nvSpPr>
        <p:spPr/>
        <p:txBody>
          <a:bodyPr/>
          <a:lstStyle/>
          <a:p>
            <a:r>
              <a:rPr lang="sv-SE" sz="2400" dirty="0" smtClean="0"/>
              <a:t>När utgör dynamiska IP-adresser personuppgifter?</a:t>
            </a:r>
            <a:endParaRPr lang="sv-SE" sz="2400" dirty="0"/>
          </a:p>
        </p:txBody>
      </p:sp>
    </p:spTree>
    <p:extLst>
      <p:ext uri="{BB962C8B-B14F-4D97-AF65-F5344CB8AC3E}">
        <p14:creationId xmlns:p14="http://schemas.microsoft.com/office/powerpoint/2010/main" val="27617444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268760"/>
            <a:ext cx="8568952" cy="432048"/>
          </a:xfrm>
        </p:spPr>
        <p:txBody>
          <a:bodyPr/>
          <a:lstStyle/>
          <a:p>
            <a:r>
              <a:rPr lang="sv-SE" sz="1800" dirty="0" smtClean="0"/>
              <a:t>EU-domstolens och Tribunalens praxis rörande direkta personuppgifter</a:t>
            </a:r>
            <a:endParaRPr lang="sv-SE" sz="1800" dirty="0"/>
          </a:p>
        </p:txBody>
      </p:sp>
      <p:sp>
        <p:nvSpPr>
          <p:cNvPr id="5" name="Date Placeholder 4"/>
          <p:cNvSpPr>
            <a:spLocks noGrp="1"/>
          </p:cNvSpPr>
          <p:nvPr>
            <p:ph type="dt" sz="half" idx="14"/>
          </p:nvPr>
        </p:nvSpPr>
        <p:spPr/>
        <p:txBody>
          <a:bodyPr/>
          <a:lstStyle/>
          <a:p>
            <a:pPr>
              <a:defRPr/>
            </a:pPr>
            <a:endParaRPr lang="sv-SE" dirty="0">
              <a:solidFill>
                <a:srgbClr val="000000">
                  <a:tint val="75000"/>
                </a:srgbClr>
              </a:solidFill>
            </a:endParaRPr>
          </a:p>
        </p:txBody>
      </p:sp>
      <p:sp>
        <p:nvSpPr>
          <p:cNvPr id="7" name="Slide Number Placeholder 6"/>
          <p:cNvSpPr>
            <a:spLocks noGrp="1"/>
          </p:cNvSpPr>
          <p:nvPr>
            <p:ph type="sldNum" sz="quarter" idx="16"/>
          </p:nvPr>
        </p:nvSpPr>
        <p:spPr/>
        <p:txBody>
          <a:bodyPr/>
          <a:lstStyle/>
          <a:p>
            <a:pPr>
              <a:defRPr/>
            </a:pPr>
            <a:fld id="{222C6EAD-0252-4F57-ACDE-C5465B2F0B93}" type="slidenum">
              <a:rPr lang="sv-SE" smtClean="0">
                <a:solidFill>
                  <a:srgbClr val="000000">
                    <a:tint val="75000"/>
                  </a:srgbClr>
                </a:solidFill>
              </a:rPr>
              <a:pPr>
                <a:defRPr/>
              </a:pPr>
              <a:t>10</a:t>
            </a:fld>
            <a:endParaRPr lang="sv-SE">
              <a:solidFill>
                <a:srgbClr val="000000">
                  <a:tint val="75000"/>
                </a:srgb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672951332"/>
              </p:ext>
            </p:extLst>
          </p:nvPr>
        </p:nvGraphicFramePr>
        <p:xfrm>
          <a:off x="395536" y="1916832"/>
          <a:ext cx="7992888" cy="4175760"/>
        </p:xfrm>
        <a:graphic>
          <a:graphicData uri="http://schemas.openxmlformats.org/drawingml/2006/table">
            <a:tbl>
              <a:tblPr firstRow="1" bandRow="1">
                <a:tableStyleId>{5C22544A-7EE6-4342-B048-85BDC9FD1C3A}</a:tableStyleId>
              </a:tblPr>
              <a:tblGrid>
                <a:gridCol w="2232248">
                  <a:extLst>
                    <a:ext uri="{9D8B030D-6E8A-4147-A177-3AD203B41FA5}">
                      <a16:colId xmlns:a16="http://schemas.microsoft.com/office/drawing/2014/main" val="3031710055"/>
                    </a:ext>
                  </a:extLst>
                </a:gridCol>
                <a:gridCol w="5760640">
                  <a:extLst>
                    <a:ext uri="{9D8B030D-6E8A-4147-A177-3AD203B41FA5}">
                      <a16:colId xmlns:a16="http://schemas.microsoft.com/office/drawing/2014/main" val="3364922217"/>
                    </a:ext>
                  </a:extLst>
                </a:gridCol>
              </a:tblGrid>
              <a:tr h="202312">
                <a:tc>
                  <a:txBody>
                    <a:bodyPr/>
                    <a:lstStyle/>
                    <a:p>
                      <a:r>
                        <a:rPr lang="sv-SE" sz="1400" dirty="0" smtClean="0"/>
                        <a:t>Mål nr</a:t>
                      </a:r>
                      <a:endParaRPr lang="sv-SE" sz="1400" dirty="0"/>
                    </a:p>
                  </a:txBody>
                  <a:tcPr/>
                </a:tc>
                <a:tc>
                  <a:txBody>
                    <a:bodyPr/>
                    <a:lstStyle/>
                    <a:p>
                      <a:r>
                        <a:rPr lang="sv-SE" sz="1400" dirty="0" smtClean="0"/>
                        <a:t>Uppgifter som ansågs utgöra personuppgifter</a:t>
                      </a:r>
                      <a:endParaRPr lang="sv-SE" sz="1400" dirty="0"/>
                    </a:p>
                  </a:txBody>
                  <a:tcPr/>
                </a:tc>
                <a:extLst>
                  <a:ext uri="{0D108BD9-81ED-4DB2-BD59-A6C34878D82A}">
                    <a16:rowId xmlns:a16="http://schemas.microsoft.com/office/drawing/2014/main" val="3231725490"/>
                  </a:ext>
                </a:extLst>
              </a:tr>
              <a:tr h="291021">
                <a:tc>
                  <a:txBody>
                    <a:bodyPr/>
                    <a:lstStyle/>
                    <a:p>
                      <a:r>
                        <a:rPr lang="sv-SE" sz="1400" b="0" i="0" u="none" strike="noStrike" kern="1200" baseline="0" dirty="0" smtClean="0">
                          <a:solidFill>
                            <a:schemeClr val="dk1"/>
                          </a:solidFill>
                          <a:latin typeface="+mn-lt"/>
                          <a:ea typeface="+mn-ea"/>
                          <a:cs typeface="+mn-cs"/>
                        </a:rPr>
                        <a:t>C-101/01 (Lindquist) </a:t>
                      </a:r>
                      <a:endParaRPr lang="sv-SE" sz="1400" dirty="0"/>
                    </a:p>
                  </a:txBody>
                  <a:tcPr/>
                </a:tc>
                <a:tc>
                  <a:txBody>
                    <a:bodyPr/>
                    <a:lstStyle/>
                    <a:p>
                      <a:r>
                        <a:rPr lang="sv-SE" sz="1400" dirty="0" smtClean="0"/>
                        <a:t>Personnamn, uppgift om telefonnummer, arbetsförhållanden</a:t>
                      </a:r>
                      <a:r>
                        <a:rPr lang="sv-SE" sz="1400" baseline="0" dirty="0" smtClean="0"/>
                        <a:t> och </a:t>
                      </a:r>
                      <a:r>
                        <a:rPr lang="sv-SE" sz="1400" baseline="0" dirty="0" err="1" smtClean="0"/>
                        <a:t>hobbies</a:t>
                      </a:r>
                      <a:endParaRPr lang="sv-SE" sz="1400" dirty="0"/>
                    </a:p>
                  </a:txBody>
                  <a:tcPr/>
                </a:tc>
                <a:extLst>
                  <a:ext uri="{0D108BD9-81ED-4DB2-BD59-A6C34878D82A}">
                    <a16:rowId xmlns:a16="http://schemas.microsoft.com/office/drawing/2014/main" val="3470759880"/>
                  </a:ext>
                </a:extLst>
              </a:tr>
              <a:tr h="291021">
                <a:tc>
                  <a:txBody>
                    <a:bodyPr/>
                    <a:lstStyle/>
                    <a:p>
                      <a:r>
                        <a:rPr lang="sv-SE" sz="1400" dirty="0" smtClean="0"/>
                        <a:t>C-465/00 (</a:t>
                      </a:r>
                      <a:r>
                        <a:rPr lang="sv-SE" sz="1400" dirty="0" err="1" smtClean="0"/>
                        <a:t>Österreichischer</a:t>
                      </a:r>
                      <a:r>
                        <a:rPr lang="sv-SE" sz="1400" baseline="0" dirty="0" smtClean="0"/>
                        <a:t> Rundfunk)</a:t>
                      </a:r>
                      <a:endParaRPr lang="sv-SE" sz="1400" dirty="0"/>
                    </a:p>
                  </a:txBody>
                  <a:tcPr/>
                </a:tc>
                <a:tc>
                  <a:txBody>
                    <a:bodyPr/>
                    <a:lstStyle/>
                    <a:p>
                      <a:r>
                        <a:rPr lang="sv-SE" sz="1400" dirty="0" smtClean="0"/>
                        <a:t>Inkomst-</a:t>
                      </a:r>
                      <a:r>
                        <a:rPr lang="sv-SE" sz="1400" baseline="0" dirty="0" smtClean="0"/>
                        <a:t> och löneuppgifter</a:t>
                      </a:r>
                      <a:endParaRPr lang="sv-SE" sz="1400" dirty="0"/>
                    </a:p>
                  </a:txBody>
                  <a:tcPr/>
                </a:tc>
                <a:extLst>
                  <a:ext uri="{0D108BD9-81ED-4DB2-BD59-A6C34878D82A}">
                    <a16:rowId xmlns:a16="http://schemas.microsoft.com/office/drawing/2014/main" val="1994999072"/>
                  </a:ext>
                </a:extLst>
              </a:tr>
              <a:tr h="291021">
                <a:tc>
                  <a:txBody>
                    <a:bodyPr/>
                    <a:lstStyle/>
                    <a:p>
                      <a:r>
                        <a:rPr lang="sv-SE" sz="1400" dirty="0" smtClean="0"/>
                        <a:t>C-524/06 (Huber)</a:t>
                      </a:r>
                      <a:endParaRPr lang="sv-SE" sz="1400" dirty="0"/>
                    </a:p>
                  </a:txBody>
                  <a:tcPr/>
                </a:tc>
                <a:tc>
                  <a:txBody>
                    <a:bodyPr/>
                    <a:lstStyle/>
                    <a:p>
                      <a:r>
                        <a:rPr lang="sv-SE" sz="1400" dirty="0" smtClean="0">
                          <a:effectLst/>
                        </a:rPr>
                        <a:t>Efternamn, namn vid födelsen, förnamn, födelsedatum, födelseort, kön, medborgarskap,</a:t>
                      </a:r>
                      <a:r>
                        <a:rPr lang="sv-SE" sz="1400" baseline="0" dirty="0" smtClean="0">
                          <a:effectLst/>
                        </a:rPr>
                        <a:t> </a:t>
                      </a:r>
                      <a:r>
                        <a:rPr lang="sv-SE" sz="1400" dirty="0" smtClean="0">
                          <a:effectLst/>
                        </a:rPr>
                        <a:t>tidigare använda eller andra efternamn, civilstånd, uppgifter enligt identitetshandlingar, senaste bostadsort i ursprungslandet, frivilliga uppgifter om religion och om makes/makas/sambos medborgarskap,,</a:t>
                      </a:r>
                      <a:r>
                        <a:rPr lang="sv-SE" sz="1400" baseline="0" dirty="0" smtClean="0">
                          <a:effectLst/>
                        </a:rPr>
                        <a:t> </a:t>
                      </a:r>
                      <a:r>
                        <a:rPr lang="sv-SE" sz="1400" dirty="0" smtClean="0">
                          <a:effectLst/>
                        </a:rPr>
                        <a:t>uppgifter om inflyttning eller utflyttning, personens uppehållsrättsliga ställning, beslut om arbetstillstånd som har antagits av arbetsförmedlingen på förbundsnivå, uppgifter om att personen har erkänts som flykting i en annan stat, datum då personen har avlidit,</a:t>
                      </a:r>
                      <a:r>
                        <a:rPr lang="sv-SE" sz="1400" baseline="0" dirty="0" smtClean="0">
                          <a:effectLst/>
                        </a:rPr>
                        <a:t> </a:t>
                      </a:r>
                      <a:r>
                        <a:rPr lang="sv-SE" sz="1400" dirty="0" smtClean="0">
                          <a:effectLst/>
                        </a:rPr>
                        <a:t>beslut rörande bland annat ansökan om asyl, efterlysningar,</a:t>
                      </a:r>
                      <a:r>
                        <a:rPr lang="sv-SE" sz="1400" baseline="0" dirty="0" smtClean="0">
                          <a:effectLst/>
                        </a:rPr>
                        <a:t> beslutsskäl</a:t>
                      </a:r>
                      <a:endParaRPr lang="sv-SE" sz="1400" dirty="0" smtClean="0">
                        <a:effectLst/>
                      </a:endParaRPr>
                    </a:p>
                    <a:p>
                      <a:endParaRPr lang="sv-SE" sz="1400" dirty="0"/>
                    </a:p>
                  </a:txBody>
                  <a:tcPr/>
                </a:tc>
                <a:extLst>
                  <a:ext uri="{0D108BD9-81ED-4DB2-BD59-A6C34878D82A}">
                    <a16:rowId xmlns:a16="http://schemas.microsoft.com/office/drawing/2014/main" val="2933918754"/>
                  </a:ext>
                </a:extLst>
              </a:tr>
              <a:tr h="291021">
                <a:tc>
                  <a:txBody>
                    <a:bodyPr/>
                    <a:lstStyle/>
                    <a:p>
                      <a:r>
                        <a:rPr lang="sv-SE" sz="1400" b="0" i="0" u="none" strike="noStrike" kern="1200" baseline="0" dirty="0" smtClean="0">
                          <a:solidFill>
                            <a:schemeClr val="dk1"/>
                          </a:solidFill>
                          <a:latin typeface="+mn-lt"/>
                          <a:ea typeface="+mn-ea"/>
                          <a:cs typeface="+mn-cs"/>
                        </a:rPr>
                        <a:t>C-73/07 (Tietosuojavaltuutettu) </a:t>
                      </a:r>
                      <a:endParaRPr lang="sv-SE" sz="1400" dirty="0"/>
                    </a:p>
                  </a:txBody>
                  <a:tcPr/>
                </a:tc>
                <a:tc>
                  <a:txBody>
                    <a:bodyPr/>
                    <a:lstStyle/>
                    <a:p>
                      <a:r>
                        <a:rPr lang="sv-SE" sz="1400" dirty="0" smtClean="0"/>
                        <a:t>Efternamn och inkomstuppgifter över vissa trösklar</a:t>
                      </a:r>
                      <a:endParaRPr lang="sv-SE" sz="1400" dirty="0"/>
                    </a:p>
                  </a:txBody>
                  <a:tcPr/>
                </a:tc>
                <a:extLst>
                  <a:ext uri="{0D108BD9-81ED-4DB2-BD59-A6C34878D82A}">
                    <a16:rowId xmlns:a16="http://schemas.microsoft.com/office/drawing/2014/main" val="2573822742"/>
                  </a:ext>
                </a:extLst>
              </a:tr>
              <a:tr h="291021">
                <a:tc>
                  <a:txBody>
                    <a:bodyPr/>
                    <a:lstStyle/>
                    <a:p>
                      <a:r>
                        <a:rPr lang="sv-SE" sz="1400" dirty="0" smtClean="0"/>
                        <a:t>C-553/07 (</a:t>
                      </a:r>
                      <a:r>
                        <a:rPr lang="sv-SE" sz="1400" dirty="0" err="1" smtClean="0"/>
                        <a:t>Rijkeboer</a:t>
                      </a:r>
                      <a:r>
                        <a:rPr lang="sv-SE" sz="1400" dirty="0" smtClean="0"/>
                        <a:t>)</a:t>
                      </a:r>
                      <a:endParaRPr lang="sv-SE" sz="1400" dirty="0"/>
                    </a:p>
                  </a:txBody>
                  <a:tcPr/>
                </a:tc>
                <a:tc>
                  <a:txBody>
                    <a:bodyPr/>
                    <a:lstStyle/>
                    <a:p>
                      <a:r>
                        <a:rPr lang="sv-SE" sz="1400" dirty="0" smtClean="0"/>
                        <a:t>Namn och adress</a:t>
                      </a:r>
                      <a:endParaRPr lang="sv-SE" sz="1400" dirty="0"/>
                    </a:p>
                  </a:txBody>
                  <a:tcPr/>
                </a:tc>
                <a:extLst>
                  <a:ext uri="{0D108BD9-81ED-4DB2-BD59-A6C34878D82A}">
                    <a16:rowId xmlns:a16="http://schemas.microsoft.com/office/drawing/2014/main" val="3710693576"/>
                  </a:ext>
                </a:extLst>
              </a:tr>
            </a:tbl>
          </a:graphicData>
        </a:graphic>
      </p:graphicFrame>
    </p:spTree>
    <p:extLst>
      <p:ext uri="{BB962C8B-B14F-4D97-AF65-F5344CB8AC3E}">
        <p14:creationId xmlns:p14="http://schemas.microsoft.com/office/powerpoint/2010/main" val="12090306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268760"/>
            <a:ext cx="8568952" cy="432048"/>
          </a:xfrm>
        </p:spPr>
        <p:txBody>
          <a:bodyPr/>
          <a:lstStyle/>
          <a:p>
            <a:r>
              <a:rPr lang="sv-SE" sz="1800" dirty="0" smtClean="0"/>
              <a:t>EU-domstolens och Tribunalens praxis rörande direkta personuppgifter</a:t>
            </a:r>
            <a:endParaRPr lang="sv-SE" sz="1800" dirty="0"/>
          </a:p>
        </p:txBody>
      </p:sp>
      <p:sp>
        <p:nvSpPr>
          <p:cNvPr id="5" name="Date Placeholder 4"/>
          <p:cNvSpPr>
            <a:spLocks noGrp="1"/>
          </p:cNvSpPr>
          <p:nvPr>
            <p:ph type="dt" sz="half" idx="14"/>
          </p:nvPr>
        </p:nvSpPr>
        <p:spPr/>
        <p:txBody>
          <a:bodyPr/>
          <a:lstStyle/>
          <a:p>
            <a:pPr>
              <a:defRPr/>
            </a:pPr>
            <a:endParaRPr lang="sv-SE" dirty="0">
              <a:solidFill>
                <a:srgbClr val="000000">
                  <a:tint val="75000"/>
                </a:srgbClr>
              </a:solidFill>
            </a:endParaRPr>
          </a:p>
        </p:txBody>
      </p:sp>
      <p:sp>
        <p:nvSpPr>
          <p:cNvPr id="7" name="Slide Number Placeholder 6"/>
          <p:cNvSpPr>
            <a:spLocks noGrp="1"/>
          </p:cNvSpPr>
          <p:nvPr>
            <p:ph type="sldNum" sz="quarter" idx="16"/>
          </p:nvPr>
        </p:nvSpPr>
        <p:spPr/>
        <p:txBody>
          <a:bodyPr/>
          <a:lstStyle/>
          <a:p>
            <a:pPr>
              <a:defRPr/>
            </a:pPr>
            <a:fld id="{222C6EAD-0252-4F57-ACDE-C5465B2F0B93}" type="slidenum">
              <a:rPr lang="sv-SE" smtClean="0">
                <a:solidFill>
                  <a:srgbClr val="000000">
                    <a:tint val="75000"/>
                  </a:srgbClr>
                </a:solidFill>
              </a:rPr>
              <a:pPr>
                <a:defRPr/>
              </a:pPr>
              <a:t>11</a:t>
            </a:fld>
            <a:endParaRPr lang="sv-SE">
              <a:solidFill>
                <a:srgbClr val="000000">
                  <a:tint val="75000"/>
                </a:srgb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889771563"/>
              </p:ext>
            </p:extLst>
          </p:nvPr>
        </p:nvGraphicFramePr>
        <p:xfrm>
          <a:off x="395536" y="1844824"/>
          <a:ext cx="7992888" cy="3352800"/>
        </p:xfrm>
        <a:graphic>
          <a:graphicData uri="http://schemas.openxmlformats.org/drawingml/2006/table">
            <a:tbl>
              <a:tblPr firstRow="1" bandRow="1">
                <a:tableStyleId>{5C22544A-7EE6-4342-B048-85BDC9FD1C3A}</a:tableStyleId>
              </a:tblPr>
              <a:tblGrid>
                <a:gridCol w="2232248">
                  <a:extLst>
                    <a:ext uri="{9D8B030D-6E8A-4147-A177-3AD203B41FA5}">
                      <a16:colId xmlns:a16="http://schemas.microsoft.com/office/drawing/2014/main" val="3031710055"/>
                    </a:ext>
                  </a:extLst>
                </a:gridCol>
                <a:gridCol w="5760640">
                  <a:extLst>
                    <a:ext uri="{9D8B030D-6E8A-4147-A177-3AD203B41FA5}">
                      <a16:colId xmlns:a16="http://schemas.microsoft.com/office/drawing/2014/main" val="3364922217"/>
                    </a:ext>
                  </a:extLst>
                </a:gridCol>
              </a:tblGrid>
              <a:tr h="270100">
                <a:tc>
                  <a:txBody>
                    <a:bodyPr/>
                    <a:lstStyle/>
                    <a:p>
                      <a:r>
                        <a:rPr lang="sv-SE" sz="1400" dirty="0" smtClean="0"/>
                        <a:t>Mål nr</a:t>
                      </a:r>
                      <a:endParaRPr lang="sv-SE" sz="1400" dirty="0"/>
                    </a:p>
                  </a:txBody>
                  <a:tcPr/>
                </a:tc>
                <a:tc>
                  <a:txBody>
                    <a:bodyPr/>
                    <a:lstStyle/>
                    <a:p>
                      <a:r>
                        <a:rPr lang="sv-SE" sz="1400" dirty="0" smtClean="0"/>
                        <a:t>Uppgifter som ansågs utgöra personuppgifter</a:t>
                      </a:r>
                      <a:endParaRPr lang="sv-SE" sz="1400" dirty="0"/>
                    </a:p>
                  </a:txBody>
                  <a:tcPr/>
                </a:tc>
                <a:extLst>
                  <a:ext uri="{0D108BD9-81ED-4DB2-BD59-A6C34878D82A}">
                    <a16:rowId xmlns:a16="http://schemas.microsoft.com/office/drawing/2014/main" val="3231725490"/>
                  </a:ext>
                </a:extLst>
              </a:tr>
              <a:tr h="291021">
                <a:tc>
                  <a:txBody>
                    <a:bodyPr/>
                    <a:lstStyle/>
                    <a:p>
                      <a:r>
                        <a:rPr lang="sv-SE" sz="1400" b="0" i="0" u="none" strike="noStrike" kern="1200" baseline="0" dirty="0" smtClean="0">
                          <a:solidFill>
                            <a:schemeClr val="dk1"/>
                          </a:solidFill>
                          <a:latin typeface="+mn-lt"/>
                          <a:ea typeface="+mn-ea"/>
                          <a:cs typeface="+mn-cs"/>
                        </a:rPr>
                        <a:t>C-28/08 (Bavarian Lager): </a:t>
                      </a:r>
                      <a:endParaRPr lang="sv-SE" sz="1400" dirty="0"/>
                    </a:p>
                  </a:txBody>
                  <a:tcPr/>
                </a:tc>
                <a:tc>
                  <a:txBody>
                    <a:bodyPr/>
                    <a:lstStyle/>
                    <a:p>
                      <a:r>
                        <a:rPr lang="sv-SE" sz="1400" dirty="0" smtClean="0"/>
                        <a:t>För- och efternamn</a:t>
                      </a:r>
                      <a:endParaRPr lang="sv-SE" sz="1400" dirty="0"/>
                    </a:p>
                  </a:txBody>
                  <a:tcPr/>
                </a:tc>
                <a:extLst>
                  <a:ext uri="{0D108BD9-81ED-4DB2-BD59-A6C34878D82A}">
                    <a16:rowId xmlns:a16="http://schemas.microsoft.com/office/drawing/2014/main" val="2011432220"/>
                  </a:ext>
                </a:extLst>
              </a:tr>
              <a:tr h="291021">
                <a:tc>
                  <a:txBody>
                    <a:bodyPr/>
                    <a:lstStyle/>
                    <a:p>
                      <a:r>
                        <a:rPr lang="sv-SE" sz="1400" b="0" i="0" u="none" strike="noStrike" kern="1200" baseline="0" dirty="0" smtClean="0">
                          <a:solidFill>
                            <a:schemeClr val="dk1"/>
                          </a:solidFill>
                          <a:latin typeface="+mn-lt"/>
                          <a:ea typeface="+mn-ea"/>
                          <a:cs typeface="+mn-cs"/>
                        </a:rPr>
                        <a:t>C-291/12 (Schwartz)</a:t>
                      </a:r>
                      <a:endParaRPr lang="sv-SE" sz="1400" dirty="0"/>
                    </a:p>
                  </a:txBody>
                  <a:tcPr/>
                </a:tc>
                <a:tc>
                  <a:txBody>
                    <a:bodyPr/>
                    <a:lstStyle/>
                    <a:p>
                      <a:r>
                        <a:rPr lang="sv-SE" sz="1400" dirty="0" smtClean="0"/>
                        <a:t>Fingeravtryck</a:t>
                      </a:r>
                      <a:endParaRPr lang="sv-SE" sz="1400" dirty="0"/>
                    </a:p>
                  </a:txBody>
                  <a:tcPr/>
                </a:tc>
                <a:extLst>
                  <a:ext uri="{0D108BD9-81ED-4DB2-BD59-A6C34878D82A}">
                    <a16:rowId xmlns:a16="http://schemas.microsoft.com/office/drawing/2014/main" val="2034919547"/>
                  </a:ext>
                </a:extLst>
              </a:tr>
              <a:tr h="291021">
                <a:tc>
                  <a:txBody>
                    <a:bodyPr/>
                    <a:lstStyle/>
                    <a:p>
                      <a:r>
                        <a:rPr lang="sv-SE" sz="1400" b="0" i="0" u="none" strike="noStrike" kern="1200" baseline="0" dirty="0" smtClean="0">
                          <a:solidFill>
                            <a:schemeClr val="dk1"/>
                          </a:solidFill>
                          <a:latin typeface="+mn-lt"/>
                          <a:ea typeface="+mn-ea"/>
                          <a:cs typeface="+mn-cs"/>
                        </a:rPr>
                        <a:t>C-342/12 (</a:t>
                      </a:r>
                      <a:r>
                        <a:rPr lang="sv-SE" sz="1400" b="0" i="0" u="none" strike="noStrike" kern="1200" baseline="0" dirty="0" err="1" smtClean="0">
                          <a:solidFill>
                            <a:schemeClr val="dk1"/>
                          </a:solidFill>
                          <a:latin typeface="+mn-lt"/>
                          <a:ea typeface="+mn-ea"/>
                          <a:cs typeface="+mn-cs"/>
                        </a:rPr>
                        <a:t>Worten</a:t>
                      </a:r>
                      <a:r>
                        <a:rPr lang="sv-SE" sz="1400" b="0" i="0" u="none" strike="noStrike" kern="1200" baseline="0" dirty="0" smtClean="0">
                          <a:solidFill>
                            <a:schemeClr val="dk1"/>
                          </a:solidFill>
                          <a:latin typeface="+mn-lt"/>
                          <a:ea typeface="+mn-ea"/>
                          <a:cs typeface="+mn-cs"/>
                        </a:rPr>
                        <a:t>) </a:t>
                      </a:r>
                      <a:endParaRPr lang="sv-SE" sz="1400" dirty="0"/>
                    </a:p>
                  </a:txBody>
                  <a:tcPr/>
                </a:tc>
                <a:tc>
                  <a:txBody>
                    <a:bodyPr/>
                    <a:lstStyle/>
                    <a:p>
                      <a:r>
                        <a:rPr lang="sv-SE" sz="1400" dirty="0" smtClean="0"/>
                        <a:t>Arbetstidsnoteringar</a:t>
                      </a:r>
                      <a:r>
                        <a:rPr lang="sv-SE" sz="1400" baseline="0" dirty="0" smtClean="0"/>
                        <a:t> och uppgift om </a:t>
                      </a:r>
                      <a:r>
                        <a:rPr lang="sv-SE" sz="1400" dirty="0" smtClean="0"/>
                        <a:t>viloperioder</a:t>
                      </a:r>
                      <a:r>
                        <a:rPr lang="sv-SE" sz="1400" baseline="0" dirty="0" smtClean="0"/>
                        <a:t> och </a:t>
                      </a:r>
                      <a:r>
                        <a:rPr lang="sv-SE" sz="1400" dirty="0" smtClean="0"/>
                        <a:t>arbetsperioder</a:t>
                      </a:r>
                      <a:endParaRPr lang="sv-SE" sz="1400" dirty="0"/>
                    </a:p>
                  </a:txBody>
                  <a:tcPr/>
                </a:tc>
                <a:extLst>
                  <a:ext uri="{0D108BD9-81ED-4DB2-BD59-A6C34878D82A}">
                    <a16:rowId xmlns:a16="http://schemas.microsoft.com/office/drawing/2014/main" val="163484448"/>
                  </a:ext>
                </a:extLst>
              </a:tr>
              <a:tr h="291021">
                <a:tc>
                  <a:txBody>
                    <a:bodyPr/>
                    <a:lstStyle/>
                    <a:p>
                      <a:r>
                        <a:rPr lang="sv-SE" sz="1400" b="0" i="0" u="none" strike="noStrike" kern="1200" baseline="0" dirty="0" smtClean="0">
                          <a:solidFill>
                            <a:schemeClr val="dk1"/>
                          </a:solidFill>
                          <a:latin typeface="+mn-lt"/>
                          <a:ea typeface="+mn-ea"/>
                          <a:cs typeface="+mn-cs"/>
                        </a:rPr>
                        <a:t>C-473-12 (</a:t>
                      </a:r>
                      <a:r>
                        <a:rPr lang="sv-SE" sz="1400" b="0" i="0" u="none" strike="noStrike" kern="1200" baseline="0" dirty="0" err="1" smtClean="0">
                          <a:solidFill>
                            <a:schemeClr val="dk1"/>
                          </a:solidFill>
                          <a:latin typeface="+mn-lt"/>
                          <a:ea typeface="+mn-ea"/>
                          <a:cs typeface="+mn-cs"/>
                        </a:rPr>
                        <a:t>Englebert</a:t>
                      </a:r>
                      <a:r>
                        <a:rPr lang="sv-SE" sz="1400" b="0" i="0" u="none" strike="noStrike" kern="1200" baseline="0" dirty="0" smtClean="0">
                          <a:solidFill>
                            <a:schemeClr val="dk1"/>
                          </a:solidFill>
                          <a:latin typeface="+mn-lt"/>
                          <a:ea typeface="+mn-ea"/>
                          <a:cs typeface="+mn-cs"/>
                        </a:rPr>
                        <a:t>) </a:t>
                      </a:r>
                      <a:endParaRPr lang="sv-SE" sz="1400" dirty="0"/>
                    </a:p>
                  </a:txBody>
                  <a:tcPr/>
                </a:tc>
                <a:tc>
                  <a:txBody>
                    <a:bodyPr/>
                    <a:lstStyle/>
                    <a:p>
                      <a:r>
                        <a:rPr lang="sv-SE" sz="1400" dirty="0" smtClean="0"/>
                        <a:t>Uppgifter rörande fastighetsmäklare</a:t>
                      </a:r>
                      <a:endParaRPr lang="sv-SE" sz="1400" dirty="0"/>
                    </a:p>
                  </a:txBody>
                  <a:tcPr/>
                </a:tc>
                <a:extLst>
                  <a:ext uri="{0D108BD9-81ED-4DB2-BD59-A6C34878D82A}">
                    <a16:rowId xmlns:a16="http://schemas.microsoft.com/office/drawing/2014/main" val="4045155256"/>
                  </a:ext>
                </a:extLst>
              </a:tr>
              <a:tr h="291021">
                <a:tc>
                  <a:txBody>
                    <a:bodyPr/>
                    <a:lstStyle/>
                    <a:p>
                      <a:r>
                        <a:rPr lang="sv-SE" sz="1400" b="0" i="0" u="none" strike="noStrike" kern="1200" baseline="0" dirty="0" smtClean="0">
                          <a:solidFill>
                            <a:schemeClr val="dk1"/>
                          </a:solidFill>
                          <a:latin typeface="+mn-lt"/>
                          <a:ea typeface="+mn-ea"/>
                          <a:cs typeface="+mn-cs"/>
                        </a:rPr>
                        <a:t>C-212/13 (</a:t>
                      </a:r>
                      <a:r>
                        <a:rPr lang="sv-SE" sz="1400" b="0" i="0" u="none" strike="noStrike" kern="1200" baseline="0" dirty="0" err="1" smtClean="0">
                          <a:solidFill>
                            <a:schemeClr val="dk1"/>
                          </a:solidFill>
                          <a:latin typeface="+mn-lt"/>
                          <a:ea typeface="+mn-ea"/>
                          <a:cs typeface="+mn-cs"/>
                        </a:rPr>
                        <a:t>Rynes</a:t>
                      </a:r>
                      <a:r>
                        <a:rPr lang="sv-SE" sz="1400" b="0" i="0" u="none" strike="noStrike" kern="1200" baseline="0" dirty="0" smtClean="0">
                          <a:solidFill>
                            <a:schemeClr val="dk1"/>
                          </a:solidFill>
                          <a:latin typeface="+mn-lt"/>
                          <a:ea typeface="+mn-ea"/>
                          <a:cs typeface="+mn-cs"/>
                        </a:rPr>
                        <a:t>) </a:t>
                      </a:r>
                      <a:endParaRPr lang="sv-SE" sz="1400" b="0" i="0" u="none" strike="noStrike" kern="1200" baseline="0" dirty="0">
                        <a:solidFill>
                          <a:schemeClr val="dk1"/>
                        </a:solidFill>
                        <a:latin typeface="+mn-lt"/>
                        <a:ea typeface="+mn-ea"/>
                        <a:cs typeface="+mn-cs"/>
                      </a:endParaRPr>
                    </a:p>
                  </a:txBody>
                  <a:tcPr/>
                </a:tc>
                <a:tc>
                  <a:txBody>
                    <a:bodyPr/>
                    <a:lstStyle/>
                    <a:p>
                      <a:r>
                        <a:rPr lang="sv-SE" sz="1400" dirty="0" smtClean="0"/>
                        <a:t>Kamerainspelning av en person</a:t>
                      </a:r>
                      <a:endParaRPr lang="sv-SE" sz="1400" dirty="0"/>
                    </a:p>
                  </a:txBody>
                  <a:tcPr/>
                </a:tc>
                <a:extLst>
                  <a:ext uri="{0D108BD9-81ED-4DB2-BD59-A6C34878D82A}">
                    <a16:rowId xmlns:a16="http://schemas.microsoft.com/office/drawing/2014/main" val="2839142453"/>
                  </a:ext>
                </a:extLst>
              </a:tr>
              <a:tr h="291021">
                <a:tc>
                  <a:txBody>
                    <a:bodyPr/>
                    <a:lstStyle/>
                    <a:p>
                      <a:r>
                        <a:rPr lang="sv-SE" sz="1400" b="0" i="0" u="none" strike="noStrike" kern="1200" baseline="0" dirty="0" smtClean="0">
                          <a:solidFill>
                            <a:schemeClr val="dk1"/>
                          </a:solidFill>
                          <a:latin typeface="+mn-lt"/>
                          <a:ea typeface="+mn-ea"/>
                          <a:cs typeface="+mn-cs"/>
                        </a:rPr>
                        <a:t>C-615/13 P (</a:t>
                      </a:r>
                      <a:r>
                        <a:rPr lang="sv-SE" sz="1400" b="0" i="0" u="none" strike="noStrike" kern="1200" baseline="0" dirty="0" err="1" smtClean="0">
                          <a:solidFill>
                            <a:schemeClr val="dk1"/>
                          </a:solidFill>
                          <a:latin typeface="+mn-lt"/>
                          <a:ea typeface="+mn-ea"/>
                          <a:cs typeface="+mn-cs"/>
                        </a:rPr>
                        <a:t>Client</a:t>
                      </a:r>
                      <a:r>
                        <a:rPr lang="sv-SE" sz="1400" b="0" i="0" u="none" strike="noStrike" kern="1200" baseline="0" dirty="0" smtClean="0">
                          <a:solidFill>
                            <a:schemeClr val="dk1"/>
                          </a:solidFill>
                          <a:latin typeface="+mn-lt"/>
                          <a:ea typeface="+mn-ea"/>
                          <a:cs typeface="+mn-cs"/>
                        </a:rPr>
                        <a:t> Earth) </a:t>
                      </a:r>
                      <a:endParaRPr lang="sv-SE" sz="1400" b="0" i="0" u="none" strike="noStrike" kern="1200" baseline="0" dirty="0">
                        <a:solidFill>
                          <a:schemeClr val="dk1"/>
                        </a:solidFill>
                        <a:latin typeface="+mn-lt"/>
                        <a:ea typeface="+mn-ea"/>
                        <a:cs typeface="+mn-cs"/>
                      </a:endParaRPr>
                    </a:p>
                  </a:txBody>
                  <a:tcPr/>
                </a:tc>
                <a:tc>
                  <a:txBody>
                    <a:bodyPr/>
                    <a:lstStyle/>
                    <a:p>
                      <a:r>
                        <a:rPr lang="sv-SE" sz="1400" dirty="0" smtClean="0"/>
                        <a:t>Uppgift om vem som är expertkommentator</a:t>
                      </a:r>
                      <a:r>
                        <a:rPr lang="sv-SE" sz="1400" baseline="0" dirty="0" smtClean="0"/>
                        <a:t> avseende en viss kommentar</a:t>
                      </a:r>
                      <a:endParaRPr lang="sv-SE" sz="1400" dirty="0"/>
                    </a:p>
                  </a:txBody>
                  <a:tcPr/>
                </a:tc>
                <a:extLst>
                  <a:ext uri="{0D108BD9-81ED-4DB2-BD59-A6C34878D82A}">
                    <a16:rowId xmlns:a16="http://schemas.microsoft.com/office/drawing/2014/main" val="3325083684"/>
                  </a:ext>
                </a:extLst>
              </a:tr>
              <a:tr h="291021">
                <a:tc>
                  <a:txBody>
                    <a:bodyPr/>
                    <a:lstStyle/>
                    <a:p>
                      <a:r>
                        <a:rPr lang="sv-SE" sz="1400" b="0" i="0" u="none" strike="noStrike" kern="1200" baseline="0" dirty="0" smtClean="0">
                          <a:solidFill>
                            <a:schemeClr val="dk1"/>
                          </a:solidFill>
                          <a:latin typeface="+mn-lt"/>
                          <a:ea typeface="+mn-ea"/>
                          <a:cs typeface="+mn-cs"/>
                        </a:rPr>
                        <a:t>C-201/14 (Bara) </a:t>
                      </a:r>
                      <a:endParaRPr lang="sv-SE" sz="1400" b="0" i="0" u="none" strike="noStrike" kern="1200" baseline="0" dirty="0">
                        <a:solidFill>
                          <a:schemeClr val="dk1"/>
                        </a:solidFill>
                        <a:latin typeface="+mn-lt"/>
                        <a:ea typeface="+mn-ea"/>
                        <a:cs typeface="+mn-cs"/>
                      </a:endParaRPr>
                    </a:p>
                  </a:txBody>
                  <a:tcPr/>
                </a:tc>
                <a:tc>
                  <a:txBody>
                    <a:bodyPr/>
                    <a:lstStyle/>
                    <a:p>
                      <a:r>
                        <a:rPr lang="sv-SE" sz="1400" kern="1200" dirty="0" smtClean="0">
                          <a:solidFill>
                            <a:schemeClr val="dk1"/>
                          </a:solidFill>
                          <a:latin typeface="+mn-lt"/>
                          <a:ea typeface="+mn-ea"/>
                          <a:cs typeface="+mn-cs"/>
                        </a:rPr>
                        <a:t>Skatteuppgifter</a:t>
                      </a:r>
                      <a:endParaRPr lang="sv-SE" sz="1400" kern="1200" dirty="0">
                        <a:solidFill>
                          <a:schemeClr val="dk1"/>
                        </a:solidFill>
                        <a:latin typeface="+mn-lt"/>
                        <a:ea typeface="+mn-ea"/>
                        <a:cs typeface="+mn-cs"/>
                      </a:endParaRPr>
                    </a:p>
                  </a:txBody>
                  <a:tcPr/>
                </a:tc>
                <a:extLst>
                  <a:ext uri="{0D108BD9-81ED-4DB2-BD59-A6C34878D82A}">
                    <a16:rowId xmlns:a16="http://schemas.microsoft.com/office/drawing/2014/main" val="644724323"/>
                  </a:ext>
                </a:extLst>
              </a:tr>
              <a:tr h="291021">
                <a:tc>
                  <a:txBody>
                    <a:bodyPr/>
                    <a:lstStyle/>
                    <a:p>
                      <a:r>
                        <a:rPr lang="sv-SE" sz="1400" b="0" i="0" u="none" strike="noStrike" kern="1200" baseline="0" dirty="0" smtClean="0">
                          <a:solidFill>
                            <a:schemeClr val="dk1"/>
                          </a:solidFill>
                          <a:latin typeface="+mn-lt"/>
                          <a:ea typeface="+mn-ea"/>
                          <a:cs typeface="+mn-cs"/>
                        </a:rPr>
                        <a:t>T-259/13 (Nikolaou) </a:t>
                      </a:r>
                      <a:endParaRPr lang="sv-SE" sz="1400" b="0" i="0" u="none" strike="noStrike" kern="1200" baseline="0" dirty="0">
                        <a:solidFill>
                          <a:schemeClr val="dk1"/>
                        </a:solidFill>
                        <a:latin typeface="+mn-lt"/>
                        <a:ea typeface="+mn-ea"/>
                        <a:cs typeface="+mn-cs"/>
                      </a:endParaRPr>
                    </a:p>
                  </a:txBody>
                  <a:tcPr/>
                </a:tc>
                <a:tc>
                  <a:txBody>
                    <a:bodyPr/>
                    <a:lstStyle/>
                    <a:p>
                      <a:r>
                        <a:rPr lang="sv-SE" sz="1400" kern="1200" dirty="0" smtClean="0">
                          <a:solidFill>
                            <a:schemeClr val="dk1"/>
                          </a:solidFill>
                          <a:latin typeface="+mn-lt"/>
                          <a:ea typeface="+mn-ea"/>
                          <a:cs typeface="+mn-cs"/>
                        </a:rPr>
                        <a:t>Anonym information i en pressrelease där personen var lätt identifierbar</a:t>
                      </a:r>
                      <a:endParaRPr lang="sv-SE" sz="1400" kern="1200" dirty="0">
                        <a:solidFill>
                          <a:schemeClr val="dk1"/>
                        </a:solidFill>
                        <a:latin typeface="+mn-lt"/>
                        <a:ea typeface="+mn-ea"/>
                        <a:cs typeface="+mn-cs"/>
                      </a:endParaRPr>
                    </a:p>
                  </a:txBody>
                  <a:tcPr/>
                </a:tc>
                <a:extLst>
                  <a:ext uri="{0D108BD9-81ED-4DB2-BD59-A6C34878D82A}">
                    <a16:rowId xmlns:a16="http://schemas.microsoft.com/office/drawing/2014/main" val="3470759880"/>
                  </a:ext>
                </a:extLst>
              </a:tr>
              <a:tr h="291021">
                <a:tc>
                  <a:txBody>
                    <a:bodyPr/>
                    <a:lstStyle/>
                    <a:p>
                      <a:r>
                        <a:rPr lang="sv-SE" sz="1400" b="0" i="0" u="none" strike="noStrike" kern="1200" baseline="0" dirty="0" smtClean="0">
                          <a:solidFill>
                            <a:schemeClr val="dk1"/>
                          </a:solidFill>
                          <a:latin typeface="+mn-lt"/>
                          <a:ea typeface="+mn-ea"/>
                          <a:cs typeface="+mn-cs"/>
                        </a:rPr>
                        <a:t>T-161/04 (</a:t>
                      </a:r>
                      <a:r>
                        <a:rPr lang="sv-SE" sz="1400" b="0" i="0" u="none" strike="noStrike" kern="1200" baseline="0" dirty="0" err="1" smtClean="0">
                          <a:solidFill>
                            <a:schemeClr val="dk1"/>
                          </a:solidFill>
                          <a:latin typeface="+mn-lt"/>
                          <a:ea typeface="+mn-ea"/>
                          <a:cs typeface="+mn-cs"/>
                        </a:rPr>
                        <a:t>Jordana</a:t>
                      </a:r>
                      <a:r>
                        <a:rPr lang="sv-SE" sz="1400" b="0" i="0" u="none" strike="noStrike" kern="1200" baseline="0" dirty="0" smtClean="0">
                          <a:solidFill>
                            <a:schemeClr val="dk1"/>
                          </a:solidFill>
                          <a:latin typeface="+mn-lt"/>
                          <a:ea typeface="+mn-ea"/>
                          <a:cs typeface="+mn-cs"/>
                        </a:rPr>
                        <a:t>) </a:t>
                      </a:r>
                      <a:endParaRPr lang="sv-SE" sz="1400" b="0" i="0" u="none" strike="noStrike" kern="1200" baseline="0" dirty="0">
                        <a:solidFill>
                          <a:schemeClr val="dk1"/>
                        </a:solidFill>
                        <a:latin typeface="+mn-lt"/>
                        <a:ea typeface="+mn-ea"/>
                        <a:cs typeface="+mn-cs"/>
                      </a:endParaRPr>
                    </a:p>
                  </a:txBody>
                  <a:tcPr/>
                </a:tc>
                <a:tc>
                  <a:txBody>
                    <a:bodyPr/>
                    <a:lstStyle/>
                    <a:p>
                      <a:r>
                        <a:rPr lang="sv-SE" sz="1400" kern="1200" dirty="0" smtClean="0">
                          <a:solidFill>
                            <a:schemeClr val="dk1"/>
                          </a:solidFill>
                          <a:latin typeface="+mn-lt"/>
                          <a:ea typeface="+mn-ea"/>
                          <a:cs typeface="+mn-cs"/>
                        </a:rPr>
                        <a:t>För- och efternamn på personer på en reservlista</a:t>
                      </a:r>
                      <a:endParaRPr lang="sv-SE" sz="1400" kern="1200" dirty="0">
                        <a:solidFill>
                          <a:schemeClr val="dk1"/>
                        </a:solidFill>
                        <a:latin typeface="+mn-lt"/>
                        <a:ea typeface="+mn-ea"/>
                        <a:cs typeface="+mn-cs"/>
                      </a:endParaRPr>
                    </a:p>
                  </a:txBody>
                  <a:tcPr/>
                </a:tc>
                <a:extLst>
                  <a:ext uri="{0D108BD9-81ED-4DB2-BD59-A6C34878D82A}">
                    <a16:rowId xmlns:a16="http://schemas.microsoft.com/office/drawing/2014/main" val="2573822742"/>
                  </a:ext>
                </a:extLst>
              </a:tr>
              <a:tr h="291021">
                <a:tc>
                  <a:txBody>
                    <a:bodyPr/>
                    <a:lstStyle/>
                    <a:p>
                      <a:r>
                        <a:rPr lang="sv-SE" sz="1400" b="0" i="0" u="none" strike="noStrike" kern="1200" baseline="0" dirty="0" smtClean="0">
                          <a:solidFill>
                            <a:schemeClr val="dk1"/>
                          </a:solidFill>
                          <a:latin typeface="+mn-lt"/>
                          <a:ea typeface="+mn-ea"/>
                          <a:cs typeface="+mn-cs"/>
                        </a:rPr>
                        <a:t>T-496/13 (McCullough) </a:t>
                      </a:r>
                      <a:endParaRPr lang="sv-SE" sz="1400" b="0" i="0" u="none" strike="noStrike" kern="1200" baseline="0" dirty="0">
                        <a:solidFill>
                          <a:schemeClr val="dk1"/>
                        </a:solidFill>
                        <a:latin typeface="+mn-lt"/>
                        <a:ea typeface="+mn-ea"/>
                        <a:cs typeface="+mn-cs"/>
                      </a:endParaRPr>
                    </a:p>
                  </a:txBody>
                  <a:tcPr/>
                </a:tc>
                <a:tc>
                  <a:txBody>
                    <a:bodyPr/>
                    <a:lstStyle/>
                    <a:p>
                      <a:r>
                        <a:rPr lang="sv-SE" sz="1400" kern="1200" dirty="0" smtClean="0">
                          <a:solidFill>
                            <a:schemeClr val="dk1"/>
                          </a:solidFill>
                          <a:latin typeface="+mn-lt"/>
                          <a:ea typeface="+mn-ea"/>
                          <a:cs typeface="+mn-cs"/>
                        </a:rPr>
                        <a:t>Efternamn</a:t>
                      </a:r>
                      <a:endParaRPr lang="sv-SE" sz="1400" kern="1200" dirty="0">
                        <a:solidFill>
                          <a:schemeClr val="dk1"/>
                        </a:solidFill>
                        <a:latin typeface="+mn-lt"/>
                        <a:ea typeface="+mn-ea"/>
                        <a:cs typeface="+mn-cs"/>
                      </a:endParaRPr>
                    </a:p>
                  </a:txBody>
                  <a:tcPr/>
                </a:tc>
                <a:extLst>
                  <a:ext uri="{0D108BD9-81ED-4DB2-BD59-A6C34878D82A}">
                    <a16:rowId xmlns:a16="http://schemas.microsoft.com/office/drawing/2014/main" val="492292199"/>
                  </a:ext>
                </a:extLst>
              </a:tr>
            </a:tbl>
          </a:graphicData>
        </a:graphic>
      </p:graphicFrame>
    </p:spTree>
    <p:extLst>
      <p:ext uri="{BB962C8B-B14F-4D97-AF65-F5344CB8AC3E}">
        <p14:creationId xmlns:p14="http://schemas.microsoft.com/office/powerpoint/2010/main" val="33886296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268760"/>
            <a:ext cx="8568952" cy="432048"/>
          </a:xfrm>
        </p:spPr>
        <p:txBody>
          <a:bodyPr/>
          <a:lstStyle/>
          <a:p>
            <a:r>
              <a:rPr lang="sv-SE" sz="1800" dirty="0" smtClean="0"/>
              <a:t>Är </a:t>
            </a:r>
            <a:r>
              <a:rPr lang="sv-SE" sz="1800" dirty="0" err="1" smtClean="0"/>
              <a:t>personuppgiftsbegreppet</a:t>
            </a:r>
            <a:r>
              <a:rPr lang="sv-SE" sz="1800" dirty="0" smtClean="0"/>
              <a:t> </a:t>
            </a:r>
            <a:r>
              <a:rPr lang="sv-SE" sz="1800" i="1" dirty="0" smtClean="0"/>
              <a:t>objektivt </a:t>
            </a:r>
            <a:r>
              <a:rPr lang="sv-SE" sz="1800" dirty="0" smtClean="0"/>
              <a:t>eller </a:t>
            </a:r>
            <a:r>
              <a:rPr lang="sv-SE" sz="1800" i="1" dirty="0" smtClean="0"/>
              <a:t>relativt</a:t>
            </a:r>
            <a:r>
              <a:rPr lang="sv-SE" sz="1800" dirty="0" smtClean="0"/>
              <a:t>?</a:t>
            </a:r>
            <a:endParaRPr lang="sv-SE" sz="1800" dirty="0"/>
          </a:p>
        </p:txBody>
      </p:sp>
      <p:sp>
        <p:nvSpPr>
          <p:cNvPr id="5" name="Date Placeholder 4"/>
          <p:cNvSpPr>
            <a:spLocks noGrp="1"/>
          </p:cNvSpPr>
          <p:nvPr>
            <p:ph type="dt" sz="half" idx="14"/>
          </p:nvPr>
        </p:nvSpPr>
        <p:spPr/>
        <p:txBody>
          <a:bodyPr/>
          <a:lstStyle/>
          <a:p>
            <a:pPr>
              <a:defRPr/>
            </a:pPr>
            <a:endParaRPr lang="sv-SE" dirty="0">
              <a:solidFill>
                <a:srgbClr val="000000">
                  <a:tint val="75000"/>
                </a:srgbClr>
              </a:solidFill>
            </a:endParaRPr>
          </a:p>
        </p:txBody>
      </p:sp>
      <p:sp>
        <p:nvSpPr>
          <p:cNvPr id="7" name="Slide Number Placeholder 6"/>
          <p:cNvSpPr>
            <a:spLocks noGrp="1"/>
          </p:cNvSpPr>
          <p:nvPr>
            <p:ph type="sldNum" sz="quarter" idx="16"/>
          </p:nvPr>
        </p:nvSpPr>
        <p:spPr/>
        <p:txBody>
          <a:bodyPr/>
          <a:lstStyle/>
          <a:p>
            <a:pPr>
              <a:defRPr/>
            </a:pPr>
            <a:fld id="{222C6EAD-0252-4F57-ACDE-C5465B2F0B93}" type="slidenum">
              <a:rPr lang="sv-SE" smtClean="0">
                <a:solidFill>
                  <a:srgbClr val="000000">
                    <a:tint val="75000"/>
                  </a:srgbClr>
                </a:solidFill>
              </a:rPr>
              <a:pPr>
                <a:defRPr/>
              </a:pPr>
              <a:t>12</a:t>
            </a:fld>
            <a:endParaRPr lang="sv-SE">
              <a:solidFill>
                <a:srgbClr val="000000">
                  <a:tint val="75000"/>
                </a:srgbClr>
              </a:solidFill>
            </a:endParaRPr>
          </a:p>
        </p:txBody>
      </p:sp>
      <p:pic>
        <p:nvPicPr>
          <p:cNvPr id="3" name="Picture 2"/>
          <p:cNvPicPr>
            <a:picLocks noChangeAspect="1"/>
          </p:cNvPicPr>
          <p:nvPr/>
        </p:nvPicPr>
        <p:blipFill>
          <a:blip r:embed="rId3"/>
          <a:stretch>
            <a:fillRect/>
          </a:stretch>
        </p:blipFill>
        <p:spPr>
          <a:xfrm>
            <a:off x="971600" y="1916832"/>
            <a:ext cx="7019925" cy="4105275"/>
          </a:xfrm>
          <a:prstGeom prst="rect">
            <a:avLst/>
          </a:prstGeom>
          <a:ln>
            <a:solidFill>
              <a:srgbClr val="5486BC"/>
            </a:solidFill>
          </a:ln>
        </p:spPr>
      </p:pic>
    </p:spTree>
    <p:extLst>
      <p:ext uri="{BB962C8B-B14F-4D97-AF65-F5344CB8AC3E}">
        <p14:creationId xmlns:p14="http://schemas.microsoft.com/office/powerpoint/2010/main" val="24455067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268760"/>
            <a:ext cx="8568952" cy="432048"/>
          </a:xfrm>
        </p:spPr>
        <p:txBody>
          <a:bodyPr/>
          <a:lstStyle/>
          <a:p>
            <a:r>
              <a:rPr lang="sv-SE" sz="1800" dirty="0" smtClean="0"/>
              <a:t>Är </a:t>
            </a:r>
            <a:r>
              <a:rPr lang="sv-SE" sz="1800" dirty="0" err="1" smtClean="0"/>
              <a:t>personuppgiftsbegreppet</a:t>
            </a:r>
            <a:r>
              <a:rPr lang="sv-SE" sz="1800" dirty="0" smtClean="0"/>
              <a:t> </a:t>
            </a:r>
            <a:r>
              <a:rPr lang="sv-SE" sz="1800" i="1" dirty="0" smtClean="0"/>
              <a:t>objektivt </a:t>
            </a:r>
            <a:r>
              <a:rPr lang="sv-SE" sz="1800" dirty="0" smtClean="0"/>
              <a:t>eller </a:t>
            </a:r>
            <a:r>
              <a:rPr lang="sv-SE" sz="1800" i="1" dirty="0" smtClean="0"/>
              <a:t>relativt</a:t>
            </a:r>
            <a:r>
              <a:rPr lang="sv-SE" sz="1800" dirty="0" smtClean="0"/>
              <a:t>?</a:t>
            </a:r>
            <a:endParaRPr lang="sv-SE" sz="1800" dirty="0"/>
          </a:p>
        </p:txBody>
      </p:sp>
      <p:sp>
        <p:nvSpPr>
          <p:cNvPr id="5" name="Date Placeholder 4"/>
          <p:cNvSpPr>
            <a:spLocks noGrp="1"/>
          </p:cNvSpPr>
          <p:nvPr>
            <p:ph type="dt" sz="half" idx="14"/>
          </p:nvPr>
        </p:nvSpPr>
        <p:spPr/>
        <p:txBody>
          <a:bodyPr/>
          <a:lstStyle/>
          <a:p>
            <a:pPr>
              <a:defRPr/>
            </a:pPr>
            <a:endParaRPr lang="sv-SE" dirty="0">
              <a:solidFill>
                <a:srgbClr val="000000">
                  <a:tint val="75000"/>
                </a:srgbClr>
              </a:solidFill>
            </a:endParaRPr>
          </a:p>
        </p:txBody>
      </p:sp>
      <p:sp>
        <p:nvSpPr>
          <p:cNvPr id="7" name="Slide Number Placeholder 6"/>
          <p:cNvSpPr>
            <a:spLocks noGrp="1"/>
          </p:cNvSpPr>
          <p:nvPr>
            <p:ph type="sldNum" sz="quarter" idx="16"/>
          </p:nvPr>
        </p:nvSpPr>
        <p:spPr/>
        <p:txBody>
          <a:bodyPr/>
          <a:lstStyle/>
          <a:p>
            <a:pPr>
              <a:defRPr/>
            </a:pPr>
            <a:fld id="{222C6EAD-0252-4F57-ACDE-C5465B2F0B93}" type="slidenum">
              <a:rPr lang="sv-SE" smtClean="0">
                <a:solidFill>
                  <a:srgbClr val="000000">
                    <a:tint val="75000"/>
                  </a:srgbClr>
                </a:solidFill>
              </a:rPr>
              <a:pPr>
                <a:defRPr/>
              </a:pPr>
              <a:t>13</a:t>
            </a:fld>
            <a:endParaRPr lang="sv-SE">
              <a:solidFill>
                <a:srgbClr val="000000">
                  <a:tint val="75000"/>
                </a:srgbClr>
              </a:solidFill>
            </a:endParaRPr>
          </a:p>
        </p:txBody>
      </p:sp>
      <p:sp>
        <p:nvSpPr>
          <p:cNvPr id="9" name="Text Box 4"/>
          <p:cNvSpPr txBox="1">
            <a:spLocks noChangeArrowheads="1"/>
          </p:cNvSpPr>
          <p:nvPr/>
        </p:nvSpPr>
        <p:spPr bwMode="auto">
          <a:xfrm>
            <a:off x="683568" y="1937482"/>
            <a:ext cx="7632848" cy="975652"/>
          </a:xfrm>
          <a:prstGeom prst="rect">
            <a:avLst/>
          </a:prstGeom>
          <a:noFill/>
          <a:ln w="9525">
            <a:noFill/>
            <a:miter lim="800000"/>
            <a:headEnd/>
            <a:tailEnd/>
          </a:ln>
          <a:effectLst/>
        </p:spPr>
        <p:txBody>
          <a:bodyPr wrap="square">
            <a:spAutoFit/>
          </a:bodyPr>
          <a:lstStyle/>
          <a:p>
            <a:pPr algn="ctr">
              <a:lnSpc>
                <a:spcPct val="120000"/>
              </a:lnSpc>
              <a:spcBef>
                <a:spcPct val="50000"/>
              </a:spcBef>
            </a:pPr>
            <a:r>
              <a:rPr lang="sv-SE" altLang="sv-SE" sz="1400" b="1" dirty="0" smtClean="0"/>
              <a:t>UK Data </a:t>
            </a:r>
            <a:r>
              <a:rPr lang="sv-SE" altLang="sv-SE" sz="1400" b="1" dirty="0" err="1" smtClean="0"/>
              <a:t>Protection</a:t>
            </a:r>
            <a:r>
              <a:rPr lang="sv-SE" altLang="sv-SE" sz="1400" b="1" dirty="0" smtClean="0"/>
              <a:t> </a:t>
            </a:r>
            <a:r>
              <a:rPr lang="sv-SE" altLang="sv-SE" sz="1400" b="1" dirty="0" err="1" smtClean="0"/>
              <a:t>Act</a:t>
            </a:r>
            <a:r>
              <a:rPr lang="sv-SE" altLang="sv-SE" sz="1400" b="1" dirty="0" smtClean="0"/>
              <a:t>, </a:t>
            </a:r>
            <a:r>
              <a:rPr lang="sv-SE" altLang="sv-SE" sz="1400" b="1" dirty="0" err="1" smtClean="0"/>
              <a:t>section</a:t>
            </a:r>
            <a:r>
              <a:rPr lang="sv-SE" altLang="sv-SE" sz="1400" b="1" dirty="0" smtClean="0"/>
              <a:t> 1 (1)</a:t>
            </a:r>
            <a:endParaRPr lang="sv-SE" altLang="sv-SE" sz="1400" b="1" dirty="0"/>
          </a:p>
          <a:p>
            <a:pPr algn="ctr">
              <a:lnSpc>
                <a:spcPct val="120000"/>
              </a:lnSpc>
              <a:spcBef>
                <a:spcPct val="50000"/>
              </a:spcBef>
            </a:pPr>
            <a:r>
              <a:rPr lang="sv-SE" altLang="sv-SE" sz="1400" b="1" dirty="0"/>
              <a:t>”Data </a:t>
            </a:r>
            <a:r>
              <a:rPr lang="sv-SE" altLang="sv-SE" sz="1400" b="1" dirty="0" err="1"/>
              <a:t>which</a:t>
            </a:r>
            <a:r>
              <a:rPr lang="sv-SE" altLang="sv-SE" sz="1400" b="1" dirty="0"/>
              <a:t> </a:t>
            </a:r>
            <a:r>
              <a:rPr lang="sv-SE" altLang="sv-SE" sz="1400" b="1" dirty="0" err="1"/>
              <a:t>relate</a:t>
            </a:r>
            <a:r>
              <a:rPr lang="sv-SE" altLang="sv-SE" sz="1400" b="1" dirty="0"/>
              <a:t> to a </a:t>
            </a:r>
            <a:r>
              <a:rPr lang="sv-SE" altLang="sv-SE" sz="1400" b="1" dirty="0" err="1"/>
              <a:t>living</a:t>
            </a:r>
            <a:r>
              <a:rPr lang="sv-SE" altLang="sv-SE" sz="1400" b="1" dirty="0"/>
              <a:t> </a:t>
            </a:r>
            <a:r>
              <a:rPr lang="sv-SE" altLang="sv-SE" sz="1400" b="1" dirty="0" err="1"/>
              <a:t>individual</a:t>
            </a:r>
            <a:r>
              <a:rPr lang="sv-SE" altLang="sv-SE" sz="1400" b="1" dirty="0"/>
              <a:t> </a:t>
            </a:r>
            <a:r>
              <a:rPr lang="sv-SE" altLang="sv-SE" sz="1400" b="1" dirty="0" err="1"/>
              <a:t>who</a:t>
            </a:r>
            <a:r>
              <a:rPr lang="sv-SE" altLang="sv-SE" sz="1400" b="1" dirty="0"/>
              <a:t> </a:t>
            </a:r>
            <a:r>
              <a:rPr lang="sv-SE" altLang="sv-SE" sz="1400" b="1" dirty="0" err="1"/>
              <a:t>can</a:t>
            </a:r>
            <a:r>
              <a:rPr lang="sv-SE" altLang="sv-SE" sz="1400" b="1" dirty="0"/>
              <a:t> be </a:t>
            </a:r>
            <a:r>
              <a:rPr lang="sv-SE" altLang="sv-SE" sz="1400" b="1" dirty="0" err="1"/>
              <a:t>identified</a:t>
            </a:r>
            <a:r>
              <a:rPr lang="sv-SE" altLang="sv-SE" sz="1400" b="1" dirty="0"/>
              <a:t> from </a:t>
            </a:r>
            <a:r>
              <a:rPr lang="sv-SE" altLang="sv-SE" sz="1400" b="1" dirty="0" err="1"/>
              <a:t>those</a:t>
            </a:r>
            <a:r>
              <a:rPr lang="sv-SE" altLang="sv-SE" sz="1400" b="1" dirty="0"/>
              <a:t> data and </a:t>
            </a:r>
            <a:r>
              <a:rPr lang="sv-SE" altLang="sv-SE" sz="1400" b="1" dirty="0" err="1"/>
              <a:t>other</a:t>
            </a:r>
            <a:r>
              <a:rPr lang="sv-SE" altLang="sv-SE" sz="1400" b="1" dirty="0"/>
              <a:t> information </a:t>
            </a:r>
            <a:r>
              <a:rPr lang="sv-SE" altLang="sv-SE" sz="1400" b="1" dirty="0" err="1"/>
              <a:t>which</a:t>
            </a:r>
            <a:r>
              <a:rPr lang="sv-SE" altLang="sv-SE" sz="1400" b="1" dirty="0"/>
              <a:t> is in the possession of or is </a:t>
            </a:r>
            <a:r>
              <a:rPr lang="sv-SE" altLang="sv-SE" sz="1400" b="1" dirty="0" err="1"/>
              <a:t>likely</a:t>
            </a:r>
            <a:r>
              <a:rPr lang="sv-SE" altLang="sv-SE" sz="1400" b="1" dirty="0"/>
              <a:t> to come </a:t>
            </a:r>
            <a:r>
              <a:rPr lang="sv-SE" altLang="sv-SE" sz="1400" b="1" dirty="0" err="1"/>
              <a:t>into</a:t>
            </a:r>
            <a:r>
              <a:rPr lang="sv-SE" altLang="sv-SE" sz="1400" b="1" dirty="0"/>
              <a:t> the possession of the data </a:t>
            </a:r>
            <a:r>
              <a:rPr lang="sv-SE" altLang="sv-SE" sz="1400" b="1" dirty="0" smtClean="0"/>
              <a:t>controller”</a:t>
            </a:r>
            <a:endParaRPr lang="sv-SE" altLang="sv-SE" sz="1400" b="1" dirty="0">
              <a:latin typeface="Verdana" panose="020B0604030504040204" pitchFamily="34" charset="0"/>
            </a:endParaRPr>
          </a:p>
        </p:txBody>
      </p:sp>
    </p:spTree>
    <p:extLst>
      <p:ext uri="{BB962C8B-B14F-4D97-AF65-F5344CB8AC3E}">
        <p14:creationId xmlns:p14="http://schemas.microsoft.com/office/powerpoint/2010/main" val="14301688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268760"/>
            <a:ext cx="8568952" cy="432048"/>
          </a:xfrm>
        </p:spPr>
        <p:txBody>
          <a:bodyPr/>
          <a:lstStyle/>
          <a:p>
            <a:r>
              <a:rPr lang="sv-SE" sz="1800" dirty="0" smtClean="0"/>
              <a:t>Det svenska objektiva </a:t>
            </a:r>
            <a:r>
              <a:rPr lang="sv-SE" sz="1800" dirty="0" err="1" smtClean="0"/>
              <a:t>personuppgiftsbegreppet</a:t>
            </a:r>
            <a:endParaRPr lang="sv-SE" sz="1800" dirty="0"/>
          </a:p>
        </p:txBody>
      </p:sp>
      <p:sp>
        <p:nvSpPr>
          <p:cNvPr id="5" name="Date Placeholder 4"/>
          <p:cNvSpPr>
            <a:spLocks noGrp="1"/>
          </p:cNvSpPr>
          <p:nvPr>
            <p:ph type="dt" sz="half" idx="14"/>
          </p:nvPr>
        </p:nvSpPr>
        <p:spPr/>
        <p:txBody>
          <a:bodyPr/>
          <a:lstStyle/>
          <a:p>
            <a:pPr>
              <a:defRPr/>
            </a:pPr>
            <a:endParaRPr lang="sv-SE" dirty="0">
              <a:solidFill>
                <a:srgbClr val="000000">
                  <a:tint val="75000"/>
                </a:srgbClr>
              </a:solidFill>
            </a:endParaRPr>
          </a:p>
        </p:txBody>
      </p:sp>
      <p:sp>
        <p:nvSpPr>
          <p:cNvPr id="7" name="Slide Number Placeholder 6"/>
          <p:cNvSpPr>
            <a:spLocks noGrp="1"/>
          </p:cNvSpPr>
          <p:nvPr>
            <p:ph type="sldNum" sz="quarter" idx="16"/>
          </p:nvPr>
        </p:nvSpPr>
        <p:spPr/>
        <p:txBody>
          <a:bodyPr/>
          <a:lstStyle/>
          <a:p>
            <a:pPr>
              <a:defRPr/>
            </a:pPr>
            <a:fld id="{222C6EAD-0252-4F57-ACDE-C5465B2F0B93}" type="slidenum">
              <a:rPr lang="sv-SE" smtClean="0">
                <a:solidFill>
                  <a:srgbClr val="000000">
                    <a:tint val="75000"/>
                  </a:srgbClr>
                </a:solidFill>
              </a:rPr>
              <a:pPr>
                <a:defRPr/>
              </a:pPr>
              <a:t>14</a:t>
            </a:fld>
            <a:endParaRPr lang="sv-SE">
              <a:solidFill>
                <a:srgbClr val="000000">
                  <a:tint val="75000"/>
                </a:srgbClr>
              </a:solidFill>
            </a:endParaRPr>
          </a:p>
        </p:txBody>
      </p:sp>
      <p:sp>
        <p:nvSpPr>
          <p:cNvPr id="6" name="Title 1"/>
          <p:cNvSpPr txBox="1">
            <a:spLocks/>
          </p:cNvSpPr>
          <p:nvPr/>
        </p:nvSpPr>
        <p:spPr bwMode="auto">
          <a:xfrm>
            <a:off x="1259632" y="1772816"/>
            <a:ext cx="6984776"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000" b="1" kern="1200">
                <a:solidFill>
                  <a:schemeClr val="tx1"/>
                </a:solidFill>
                <a:latin typeface="+mj-lt"/>
                <a:ea typeface="+mj-ea"/>
                <a:cs typeface="+mj-cs"/>
              </a:defRPr>
            </a:lvl1pPr>
            <a:lvl2pPr algn="l" rtl="0" eaLnBrk="0" fontAlgn="base" hangingPunct="0">
              <a:spcBef>
                <a:spcPct val="0"/>
              </a:spcBef>
              <a:spcAft>
                <a:spcPct val="0"/>
              </a:spcAft>
              <a:defRPr sz="2500" b="1">
                <a:solidFill>
                  <a:schemeClr val="tx1"/>
                </a:solidFill>
                <a:latin typeface="Calibri" pitchFamily="34" charset="0"/>
              </a:defRPr>
            </a:lvl2pPr>
            <a:lvl3pPr algn="l" rtl="0" eaLnBrk="0" fontAlgn="base" hangingPunct="0">
              <a:spcBef>
                <a:spcPct val="0"/>
              </a:spcBef>
              <a:spcAft>
                <a:spcPct val="0"/>
              </a:spcAft>
              <a:defRPr sz="2500" b="1">
                <a:solidFill>
                  <a:schemeClr val="tx1"/>
                </a:solidFill>
                <a:latin typeface="Calibri" pitchFamily="34" charset="0"/>
              </a:defRPr>
            </a:lvl3pPr>
            <a:lvl4pPr algn="l" rtl="0" eaLnBrk="0" fontAlgn="base" hangingPunct="0">
              <a:spcBef>
                <a:spcPct val="0"/>
              </a:spcBef>
              <a:spcAft>
                <a:spcPct val="0"/>
              </a:spcAft>
              <a:defRPr sz="2500" b="1">
                <a:solidFill>
                  <a:schemeClr val="tx1"/>
                </a:solidFill>
                <a:latin typeface="Calibri" pitchFamily="34" charset="0"/>
              </a:defRPr>
            </a:lvl4pPr>
            <a:lvl5pPr algn="l" rtl="0" eaLnBrk="0" fontAlgn="base" hangingPunct="0">
              <a:spcBef>
                <a:spcPct val="0"/>
              </a:spcBef>
              <a:spcAft>
                <a:spcPct val="0"/>
              </a:spcAft>
              <a:defRPr sz="2500" b="1">
                <a:solidFill>
                  <a:schemeClr val="tx1"/>
                </a:solidFill>
                <a:latin typeface="Calibri" pitchFamily="34" charset="0"/>
              </a:defRPr>
            </a:lvl5pPr>
            <a:lvl6pPr marL="457200" algn="l" rtl="0" fontAlgn="base">
              <a:spcBef>
                <a:spcPct val="0"/>
              </a:spcBef>
              <a:spcAft>
                <a:spcPct val="0"/>
              </a:spcAft>
              <a:defRPr sz="2500" b="1">
                <a:solidFill>
                  <a:schemeClr val="tx1"/>
                </a:solidFill>
                <a:latin typeface="Calibri" pitchFamily="34" charset="0"/>
              </a:defRPr>
            </a:lvl6pPr>
            <a:lvl7pPr marL="914400" algn="l" rtl="0" fontAlgn="base">
              <a:spcBef>
                <a:spcPct val="0"/>
              </a:spcBef>
              <a:spcAft>
                <a:spcPct val="0"/>
              </a:spcAft>
              <a:defRPr sz="2500" b="1">
                <a:solidFill>
                  <a:schemeClr val="tx1"/>
                </a:solidFill>
                <a:latin typeface="Calibri" pitchFamily="34" charset="0"/>
              </a:defRPr>
            </a:lvl7pPr>
            <a:lvl8pPr marL="1371600" algn="l" rtl="0" fontAlgn="base">
              <a:spcBef>
                <a:spcPct val="0"/>
              </a:spcBef>
              <a:spcAft>
                <a:spcPct val="0"/>
              </a:spcAft>
              <a:defRPr sz="2500" b="1">
                <a:solidFill>
                  <a:schemeClr val="tx1"/>
                </a:solidFill>
                <a:latin typeface="Calibri" pitchFamily="34" charset="0"/>
              </a:defRPr>
            </a:lvl8pPr>
            <a:lvl9pPr marL="1828800" algn="l" rtl="0" fontAlgn="base">
              <a:spcBef>
                <a:spcPct val="0"/>
              </a:spcBef>
              <a:spcAft>
                <a:spcPct val="0"/>
              </a:spcAft>
              <a:defRPr sz="2500" b="1">
                <a:solidFill>
                  <a:schemeClr val="tx1"/>
                </a:solidFill>
                <a:latin typeface="Calibri" pitchFamily="34" charset="0"/>
              </a:defRPr>
            </a:lvl9pPr>
          </a:lstStyle>
          <a:p>
            <a:r>
              <a:rPr lang="sv-SE" sz="1800" b="0" dirty="0" smtClean="0"/>
              <a:t>Kammarrättens i Stockholm dom den 8 juni 2007 i mål nr 285-07</a:t>
            </a:r>
            <a:endParaRPr lang="sv-SE" sz="1800" b="0" dirty="0"/>
          </a:p>
        </p:txBody>
      </p:sp>
      <p:pic>
        <p:nvPicPr>
          <p:cNvPr id="3" name="Picture 2"/>
          <p:cNvPicPr>
            <a:picLocks noChangeAspect="1"/>
          </p:cNvPicPr>
          <p:nvPr/>
        </p:nvPicPr>
        <p:blipFill>
          <a:blip r:embed="rId3"/>
          <a:stretch>
            <a:fillRect/>
          </a:stretch>
        </p:blipFill>
        <p:spPr>
          <a:xfrm>
            <a:off x="1043608" y="2305456"/>
            <a:ext cx="6896100" cy="1352550"/>
          </a:xfrm>
          <a:prstGeom prst="rect">
            <a:avLst/>
          </a:prstGeom>
        </p:spPr>
      </p:pic>
      <p:pic>
        <p:nvPicPr>
          <p:cNvPr id="4" name="Picture 3"/>
          <p:cNvPicPr>
            <a:picLocks noChangeAspect="1"/>
          </p:cNvPicPr>
          <p:nvPr/>
        </p:nvPicPr>
        <p:blipFill>
          <a:blip r:embed="rId4"/>
          <a:stretch>
            <a:fillRect/>
          </a:stretch>
        </p:blipFill>
        <p:spPr>
          <a:xfrm>
            <a:off x="1022287" y="3501008"/>
            <a:ext cx="6896100" cy="2000250"/>
          </a:xfrm>
          <a:prstGeom prst="rect">
            <a:avLst/>
          </a:prstGeom>
        </p:spPr>
      </p:pic>
      <p:sp>
        <p:nvSpPr>
          <p:cNvPr id="8" name="Rectangle 7"/>
          <p:cNvSpPr/>
          <p:nvPr/>
        </p:nvSpPr>
        <p:spPr>
          <a:xfrm>
            <a:off x="899592" y="2305456"/>
            <a:ext cx="7040116" cy="328378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1473234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268760"/>
            <a:ext cx="8568952" cy="432048"/>
          </a:xfrm>
        </p:spPr>
        <p:txBody>
          <a:bodyPr/>
          <a:lstStyle/>
          <a:p>
            <a:r>
              <a:rPr lang="sv-SE" sz="1800" dirty="0" smtClean="0"/>
              <a:t>Det svenska objektiva </a:t>
            </a:r>
            <a:r>
              <a:rPr lang="sv-SE" sz="1800" dirty="0" err="1" smtClean="0"/>
              <a:t>personuppgiftsbegreppet</a:t>
            </a:r>
            <a:endParaRPr lang="sv-SE" sz="1800" dirty="0"/>
          </a:p>
        </p:txBody>
      </p:sp>
      <p:sp>
        <p:nvSpPr>
          <p:cNvPr id="5" name="Date Placeholder 4"/>
          <p:cNvSpPr>
            <a:spLocks noGrp="1"/>
          </p:cNvSpPr>
          <p:nvPr>
            <p:ph type="dt" sz="half" idx="14"/>
          </p:nvPr>
        </p:nvSpPr>
        <p:spPr/>
        <p:txBody>
          <a:bodyPr/>
          <a:lstStyle/>
          <a:p>
            <a:pPr>
              <a:defRPr/>
            </a:pPr>
            <a:endParaRPr lang="sv-SE" dirty="0">
              <a:solidFill>
                <a:srgbClr val="000000">
                  <a:tint val="75000"/>
                </a:srgbClr>
              </a:solidFill>
            </a:endParaRPr>
          </a:p>
        </p:txBody>
      </p:sp>
      <p:sp>
        <p:nvSpPr>
          <p:cNvPr id="7" name="Slide Number Placeholder 6"/>
          <p:cNvSpPr>
            <a:spLocks noGrp="1"/>
          </p:cNvSpPr>
          <p:nvPr>
            <p:ph type="sldNum" sz="quarter" idx="16"/>
          </p:nvPr>
        </p:nvSpPr>
        <p:spPr/>
        <p:txBody>
          <a:bodyPr/>
          <a:lstStyle/>
          <a:p>
            <a:pPr>
              <a:defRPr/>
            </a:pPr>
            <a:fld id="{222C6EAD-0252-4F57-ACDE-C5465B2F0B93}" type="slidenum">
              <a:rPr lang="sv-SE" smtClean="0">
                <a:solidFill>
                  <a:srgbClr val="000000">
                    <a:tint val="75000"/>
                  </a:srgbClr>
                </a:solidFill>
              </a:rPr>
              <a:pPr>
                <a:defRPr/>
              </a:pPr>
              <a:t>15</a:t>
            </a:fld>
            <a:endParaRPr lang="sv-SE">
              <a:solidFill>
                <a:srgbClr val="000000">
                  <a:tint val="75000"/>
                </a:srgbClr>
              </a:solidFill>
            </a:endParaRPr>
          </a:p>
        </p:txBody>
      </p:sp>
      <p:sp>
        <p:nvSpPr>
          <p:cNvPr id="6" name="Title 1"/>
          <p:cNvSpPr txBox="1">
            <a:spLocks/>
          </p:cNvSpPr>
          <p:nvPr/>
        </p:nvSpPr>
        <p:spPr bwMode="auto">
          <a:xfrm>
            <a:off x="1187624" y="1916832"/>
            <a:ext cx="6984776"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000" b="1" kern="1200">
                <a:solidFill>
                  <a:schemeClr val="tx1"/>
                </a:solidFill>
                <a:latin typeface="+mj-lt"/>
                <a:ea typeface="+mj-ea"/>
                <a:cs typeface="+mj-cs"/>
              </a:defRPr>
            </a:lvl1pPr>
            <a:lvl2pPr algn="l" rtl="0" eaLnBrk="0" fontAlgn="base" hangingPunct="0">
              <a:spcBef>
                <a:spcPct val="0"/>
              </a:spcBef>
              <a:spcAft>
                <a:spcPct val="0"/>
              </a:spcAft>
              <a:defRPr sz="2500" b="1">
                <a:solidFill>
                  <a:schemeClr val="tx1"/>
                </a:solidFill>
                <a:latin typeface="Calibri" pitchFamily="34" charset="0"/>
              </a:defRPr>
            </a:lvl2pPr>
            <a:lvl3pPr algn="l" rtl="0" eaLnBrk="0" fontAlgn="base" hangingPunct="0">
              <a:spcBef>
                <a:spcPct val="0"/>
              </a:spcBef>
              <a:spcAft>
                <a:spcPct val="0"/>
              </a:spcAft>
              <a:defRPr sz="2500" b="1">
                <a:solidFill>
                  <a:schemeClr val="tx1"/>
                </a:solidFill>
                <a:latin typeface="Calibri" pitchFamily="34" charset="0"/>
              </a:defRPr>
            </a:lvl3pPr>
            <a:lvl4pPr algn="l" rtl="0" eaLnBrk="0" fontAlgn="base" hangingPunct="0">
              <a:spcBef>
                <a:spcPct val="0"/>
              </a:spcBef>
              <a:spcAft>
                <a:spcPct val="0"/>
              </a:spcAft>
              <a:defRPr sz="2500" b="1">
                <a:solidFill>
                  <a:schemeClr val="tx1"/>
                </a:solidFill>
                <a:latin typeface="Calibri" pitchFamily="34" charset="0"/>
              </a:defRPr>
            </a:lvl4pPr>
            <a:lvl5pPr algn="l" rtl="0" eaLnBrk="0" fontAlgn="base" hangingPunct="0">
              <a:spcBef>
                <a:spcPct val="0"/>
              </a:spcBef>
              <a:spcAft>
                <a:spcPct val="0"/>
              </a:spcAft>
              <a:defRPr sz="2500" b="1">
                <a:solidFill>
                  <a:schemeClr val="tx1"/>
                </a:solidFill>
                <a:latin typeface="Calibri" pitchFamily="34" charset="0"/>
              </a:defRPr>
            </a:lvl5pPr>
            <a:lvl6pPr marL="457200" algn="l" rtl="0" fontAlgn="base">
              <a:spcBef>
                <a:spcPct val="0"/>
              </a:spcBef>
              <a:spcAft>
                <a:spcPct val="0"/>
              </a:spcAft>
              <a:defRPr sz="2500" b="1">
                <a:solidFill>
                  <a:schemeClr val="tx1"/>
                </a:solidFill>
                <a:latin typeface="Calibri" pitchFamily="34" charset="0"/>
              </a:defRPr>
            </a:lvl6pPr>
            <a:lvl7pPr marL="914400" algn="l" rtl="0" fontAlgn="base">
              <a:spcBef>
                <a:spcPct val="0"/>
              </a:spcBef>
              <a:spcAft>
                <a:spcPct val="0"/>
              </a:spcAft>
              <a:defRPr sz="2500" b="1">
                <a:solidFill>
                  <a:schemeClr val="tx1"/>
                </a:solidFill>
                <a:latin typeface="Calibri" pitchFamily="34" charset="0"/>
              </a:defRPr>
            </a:lvl7pPr>
            <a:lvl8pPr marL="1371600" algn="l" rtl="0" fontAlgn="base">
              <a:spcBef>
                <a:spcPct val="0"/>
              </a:spcBef>
              <a:spcAft>
                <a:spcPct val="0"/>
              </a:spcAft>
              <a:defRPr sz="2500" b="1">
                <a:solidFill>
                  <a:schemeClr val="tx1"/>
                </a:solidFill>
                <a:latin typeface="Calibri" pitchFamily="34" charset="0"/>
              </a:defRPr>
            </a:lvl8pPr>
            <a:lvl9pPr marL="1828800" algn="l" rtl="0" fontAlgn="base">
              <a:spcBef>
                <a:spcPct val="0"/>
              </a:spcBef>
              <a:spcAft>
                <a:spcPct val="0"/>
              </a:spcAft>
              <a:defRPr sz="2500" b="1">
                <a:solidFill>
                  <a:schemeClr val="tx1"/>
                </a:solidFill>
                <a:latin typeface="Calibri" pitchFamily="34" charset="0"/>
              </a:defRPr>
            </a:lvl9pPr>
          </a:lstStyle>
          <a:p>
            <a:pPr algn="ctr"/>
            <a:r>
              <a:rPr lang="sv-SE" sz="1800" b="0" dirty="0" smtClean="0"/>
              <a:t>Kammarrättens dom i HD 2016 ref. 8</a:t>
            </a:r>
          </a:p>
          <a:p>
            <a:endParaRPr lang="sv-SE" sz="1400" b="0" dirty="0">
              <a:latin typeface="+mn-lt"/>
            </a:endParaRPr>
          </a:p>
          <a:p>
            <a:r>
              <a:rPr lang="sv-SE" sz="1400" b="0" dirty="0">
                <a:latin typeface="+mn-lt"/>
              </a:rPr>
              <a:t>Enligt artikel 2 a i dataskyddsdirektivet, som ligger till grund för bestämmelsen i </a:t>
            </a:r>
            <a:r>
              <a:rPr lang="sv-SE" sz="1400" b="0" dirty="0">
                <a:latin typeface="+mn-lt"/>
                <a:hlinkClick r:id="rId3"/>
              </a:rPr>
              <a:t>3 §</a:t>
            </a:r>
            <a:r>
              <a:rPr lang="sv-SE" sz="1400" b="0" dirty="0">
                <a:latin typeface="+mn-lt"/>
              </a:rPr>
              <a:t> </a:t>
            </a:r>
            <a:r>
              <a:rPr lang="sv-SE" sz="1400" b="0" dirty="0">
                <a:latin typeface="+mn-lt"/>
                <a:hlinkClick r:id="rId4"/>
              </a:rPr>
              <a:t>personuppgiftslagen</a:t>
            </a:r>
            <a:r>
              <a:rPr lang="sv-SE" sz="1400" b="0" dirty="0">
                <a:latin typeface="+mn-lt"/>
              </a:rPr>
              <a:t>, avses med personuppgift varje upplysning som avser en identifierad eller identifierbar fysisk person (den registrerade). Enligt samma artikel är en identifierbar person en person som kan identifieras, direkt eller indirekt, framför allt genom hänvisning till ett identifikationsnummer eller till en eller flera faktorer som är specifika för hans fysiska, fysiologiska, psykiska, ekonomiska, kulturella eller sociala identitet</a:t>
            </a:r>
            <a:r>
              <a:rPr lang="sv-SE" sz="1400" b="0" dirty="0" smtClean="0">
                <a:latin typeface="+mn-lt"/>
              </a:rPr>
              <a:t>.</a:t>
            </a:r>
          </a:p>
          <a:p>
            <a:endParaRPr lang="sv-SE" sz="1400" b="0" dirty="0">
              <a:latin typeface="+mn-lt"/>
            </a:endParaRPr>
          </a:p>
          <a:p>
            <a:r>
              <a:rPr lang="sv-SE" sz="1400" b="0" u="sng" dirty="0">
                <a:latin typeface="+mn-lt"/>
              </a:rPr>
              <a:t>Ett fordons registreringsnummer kan hänföras till fordonets ägare med hjälp av Transportstyrelsens vägtrafikregister. Oavsett om det är fordonsägaren själv eller någon annan som faktiskt framför fordonet kan således ett registreringsnummer avse en identifierbar fysisk person, nämligen fordonsägaren </a:t>
            </a:r>
            <a:r>
              <a:rPr lang="sv-SE" sz="1400" b="0" dirty="0">
                <a:latin typeface="+mn-lt"/>
              </a:rPr>
              <a:t>(jfr Kammarrätten i Stockholms dom den 8 juni 2007 i mål nr 285-07, där IP-adress ansågs avse en identifierbar fysisk person, nämligen internetabonnenten). Personuppgiftslagen är därmed tillämplig på den aktuella behandlingen av uppgifter</a:t>
            </a:r>
            <a:endParaRPr lang="sv-SE" sz="1400" b="0" dirty="0" smtClean="0">
              <a:latin typeface="+mn-lt"/>
            </a:endParaRPr>
          </a:p>
          <a:p>
            <a:pPr algn="ctr"/>
            <a:endParaRPr lang="sv-SE" sz="1800" b="0" dirty="0"/>
          </a:p>
          <a:p>
            <a:pPr algn="ctr"/>
            <a:endParaRPr lang="sv-SE" sz="1800" b="0" dirty="0" smtClean="0"/>
          </a:p>
          <a:p>
            <a:pPr algn="ctr"/>
            <a:endParaRPr lang="sv-SE" sz="1800" b="0" dirty="0"/>
          </a:p>
          <a:p>
            <a:pPr algn="ctr"/>
            <a:endParaRPr lang="sv-SE" sz="1800" b="0" dirty="0"/>
          </a:p>
        </p:txBody>
      </p:sp>
    </p:spTree>
    <p:extLst>
      <p:ext uri="{BB962C8B-B14F-4D97-AF65-F5344CB8AC3E}">
        <p14:creationId xmlns:p14="http://schemas.microsoft.com/office/powerpoint/2010/main" val="40505195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268760"/>
            <a:ext cx="8568952" cy="432048"/>
          </a:xfrm>
        </p:spPr>
        <p:txBody>
          <a:bodyPr/>
          <a:lstStyle/>
          <a:p>
            <a:r>
              <a:rPr lang="sv-SE" sz="1800" dirty="0" smtClean="0"/>
              <a:t>Det svenska objektiva </a:t>
            </a:r>
            <a:r>
              <a:rPr lang="sv-SE" sz="1800" dirty="0" err="1" smtClean="0"/>
              <a:t>personuppgiftsbegreppet</a:t>
            </a:r>
            <a:endParaRPr lang="sv-SE" sz="1800" dirty="0"/>
          </a:p>
        </p:txBody>
      </p:sp>
      <p:sp>
        <p:nvSpPr>
          <p:cNvPr id="5" name="Date Placeholder 4"/>
          <p:cNvSpPr>
            <a:spLocks noGrp="1"/>
          </p:cNvSpPr>
          <p:nvPr>
            <p:ph type="dt" sz="half" idx="14"/>
          </p:nvPr>
        </p:nvSpPr>
        <p:spPr/>
        <p:txBody>
          <a:bodyPr/>
          <a:lstStyle/>
          <a:p>
            <a:pPr>
              <a:defRPr/>
            </a:pPr>
            <a:endParaRPr lang="sv-SE" dirty="0">
              <a:solidFill>
                <a:srgbClr val="000000">
                  <a:tint val="75000"/>
                </a:srgbClr>
              </a:solidFill>
            </a:endParaRPr>
          </a:p>
        </p:txBody>
      </p:sp>
      <p:sp>
        <p:nvSpPr>
          <p:cNvPr id="7" name="Slide Number Placeholder 6"/>
          <p:cNvSpPr>
            <a:spLocks noGrp="1"/>
          </p:cNvSpPr>
          <p:nvPr>
            <p:ph type="sldNum" sz="quarter" idx="16"/>
          </p:nvPr>
        </p:nvSpPr>
        <p:spPr/>
        <p:txBody>
          <a:bodyPr/>
          <a:lstStyle/>
          <a:p>
            <a:pPr>
              <a:defRPr/>
            </a:pPr>
            <a:fld id="{222C6EAD-0252-4F57-ACDE-C5465B2F0B93}" type="slidenum">
              <a:rPr lang="sv-SE" smtClean="0">
                <a:solidFill>
                  <a:srgbClr val="000000">
                    <a:tint val="75000"/>
                  </a:srgbClr>
                </a:solidFill>
              </a:rPr>
              <a:pPr>
                <a:defRPr/>
              </a:pPr>
              <a:t>16</a:t>
            </a:fld>
            <a:endParaRPr lang="sv-SE">
              <a:solidFill>
                <a:srgbClr val="000000">
                  <a:tint val="75000"/>
                </a:srgbClr>
              </a:solidFill>
            </a:endParaRPr>
          </a:p>
        </p:txBody>
      </p:sp>
      <p:sp>
        <p:nvSpPr>
          <p:cNvPr id="8" name="Title 1"/>
          <p:cNvSpPr txBox="1">
            <a:spLocks/>
          </p:cNvSpPr>
          <p:nvPr/>
        </p:nvSpPr>
        <p:spPr bwMode="auto">
          <a:xfrm>
            <a:off x="1259632" y="1700808"/>
            <a:ext cx="7120565"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000" b="1" kern="1200">
                <a:solidFill>
                  <a:schemeClr val="tx1"/>
                </a:solidFill>
                <a:latin typeface="+mj-lt"/>
                <a:ea typeface="+mj-ea"/>
                <a:cs typeface="+mj-cs"/>
              </a:defRPr>
            </a:lvl1pPr>
            <a:lvl2pPr algn="l" rtl="0" eaLnBrk="0" fontAlgn="base" hangingPunct="0">
              <a:spcBef>
                <a:spcPct val="0"/>
              </a:spcBef>
              <a:spcAft>
                <a:spcPct val="0"/>
              </a:spcAft>
              <a:defRPr sz="2500" b="1">
                <a:solidFill>
                  <a:schemeClr val="tx1"/>
                </a:solidFill>
                <a:latin typeface="Calibri" pitchFamily="34" charset="0"/>
              </a:defRPr>
            </a:lvl2pPr>
            <a:lvl3pPr algn="l" rtl="0" eaLnBrk="0" fontAlgn="base" hangingPunct="0">
              <a:spcBef>
                <a:spcPct val="0"/>
              </a:spcBef>
              <a:spcAft>
                <a:spcPct val="0"/>
              </a:spcAft>
              <a:defRPr sz="2500" b="1">
                <a:solidFill>
                  <a:schemeClr val="tx1"/>
                </a:solidFill>
                <a:latin typeface="Calibri" pitchFamily="34" charset="0"/>
              </a:defRPr>
            </a:lvl3pPr>
            <a:lvl4pPr algn="l" rtl="0" eaLnBrk="0" fontAlgn="base" hangingPunct="0">
              <a:spcBef>
                <a:spcPct val="0"/>
              </a:spcBef>
              <a:spcAft>
                <a:spcPct val="0"/>
              </a:spcAft>
              <a:defRPr sz="2500" b="1">
                <a:solidFill>
                  <a:schemeClr val="tx1"/>
                </a:solidFill>
                <a:latin typeface="Calibri" pitchFamily="34" charset="0"/>
              </a:defRPr>
            </a:lvl4pPr>
            <a:lvl5pPr algn="l" rtl="0" eaLnBrk="0" fontAlgn="base" hangingPunct="0">
              <a:spcBef>
                <a:spcPct val="0"/>
              </a:spcBef>
              <a:spcAft>
                <a:spcPct val="0"/>
              </a:spcAft>
              <a:defRPr sz="2500" b="1">
                <a:solidFill>
                  <a:schemeClr val="tx1"/>
                </a:solidFill>
                <a:latin typeface="Calibri" pitchFamily="34" charset="0"/>
              </a:defRPr>
            </a:lvl5pPr>
            <a:lvl6pPr marL="457200" algn="l" rtl="0" fontAlgn="base">
              <a:spcBef>
                <a:spcPct val="0"/>
              </a:spcBef>
              <a:spcAft>
                <a:spcPct val="0"/>
              </a:spcAft>
              <a:defRPr sz="2500" b="1">
                <a:solidFill>
                  <a:schemeClr val="tx1"/>
                </a:solidFill>
                <a:latin typeface="Calibri" pitchFamily="34" charset="0"/>
              </a:defRPr>
            </a:lvl6pPr>
            <a:lvl7pPr marL="914400" algn="l" rtl="0" fontAlgn="base">
              <a:spcBef>
                <a:spcPct val="0"/>
              </a:spcBef>
              <a:spcAft>
                <a:spcPct val="0"/>
              </a:spcAft>
              <a:defRPr sz="2500" b="1">
                <a:solidFill>
                  <a:schemeClr val="tx1"/>
                </a:solidFill>
                <a:latin typeface="Calibri" pitchFamily="34" charset="0"/>
              </a:defRPr>
            </a:lvl7pPr>
            <a:lvl8pPr marL="1371600" algn="l" rtl="0" fontAlgn="base">
              <a:spcBef>
                <a:spcPct val="0"/>
              </a:spcBef>
              <a:spcAft>
                <a:spcPct val="0"/>
              </a:spcAft>
              <a:defRPr sz="2500" b="1">
                <a:solidFill>
                  <a:schemeClr val="tx1"/>
                </a:solidFill>
                <a:latin typeface="Calibri" pitchFamily="34" charset="0"/>
              </a:defRPr>
            </a:lvl8pPr>
            <a:lvl9pPr marL="1828800" algn="l" rtl="0" fontAlgn="base">
              <a:spcBef>
                <a:spcPct val="0"/>
              </a:spcBef>
              <a:spcAft>
                <a:spcPct val="0"/>
              </a:spcAft>
              <a:defRPr sz="2500" b="1">
                <a:solidFill>
                  <a:schemeClr val="tx1"/>
                </a:solidFill>
                <a:latin typeface="Calibri" pitchFamily="34" charset="0"/>
              </a:defRPr>
            </a:lvl9pPr>
          </a:lstStyle>
          <a:p>
            <a:r>
              <a:rPr lang="sv-SE" sz="1800" b="0" dirty="0" smtClean="0"/>
              <a:t>Datainspektionens beslut ärende dnr 811-2011 (Göteborgs universitet)</a:t>
            </a:r>
            <a:endParaRPr lang="sv-SE" sz="1800" b="0" dirty="0"/>
          </a:p>
        </p:txBody>
      </p:sp>
      <p:pic>
        <p:nvPicPr>
          <p:cNvPr id="3" name="Picture 2"/>
          <p:cNvPicPr>
            <a:picLocks noChangeAspect="1"/>
          </p:cNvPicPr>
          <p:nvPr/>
        </p:nvPicPr>
        <p:blipFill>
          <a:blip r:embed="rId3"/>
          <a:stretch>
            <a:fillRect/>
          </a:stretch>
        </p:blipFill>
        <p:spPr>
          <a:xfrm>
            <a:off x="1109280" y="2267926"/>
            <a:ext cx="6919104" cy="3725217"/>
          </a:xfrm>
          <a:prstGeom prst="rect">
            <a:avLst/>
          </a:prstGeom>
          <a:ln>
            <a:solidFill>
              <a:schemeClr val="tx1"/>
            </a:solidFill>
          </a:ln>
        </p:spPr>
      </p:pic>
    </p:spTree>
    <p:extLst>
      <p:ext uri="{BB962C8B-B14F-4D97-AF65-F5344CB8AC3E}">
        <p14:creationId xmlns:p14="http://schemas.microsoft.com/office/powerpoint/2010/main" val="23826733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268760"/>
            <a:ext cx="8568952" cy="432048"/>
          </a:xfrm>
        </p:spPr>
        <p:txBody>
          <a:bodyPr/>
          <a:lstStyle/>
          <a:p>
            <a:r>
              <a:rPr lang="sv-SE" sz="1800" dirty="0" smtClean="0"/>
              <a:t>Det svenska objektiva </a:t>
            </a:r>
            <a:r>
              <a:rPr lang="sv-SE" sz="1800" dirty="0" err="1" smtClean="0"/>
              <a:t>personuppgiftsbegreppet</a:t>
            </a:r>
            <a:endParaRPr lang="sv-SE" sz="1800" dirty="0"/>
          </a:p>
        </p:txBody>
      </p:sp>
      <p:sp>
        <p:nvSpPr>
          <p:cNvPr id="5" name="Date Placeholder 4"/>
          <p:cNvSpPr>
            <a:spLocks noGrp="1"/>
          </p:cNvSpPr>
          <p:nvPr>
            <p:ph type="dt" sz="half" idx="14"/>
          </p:nvPr>
        </p:nvSpPr>
        <p:spPr/>
        <p:txBody>
          <a:bodyPr/>
          <a:lstStyle/>
          <a:p>
            <a:pPr>
              <a:defRPr/>
            </a:pPr>
            <a:endParaRPr lang="sv-SE" dirty="0">
              <a:solidFill>
                <a:srgbClr val="000000">
                  <a:tint val="75000"/>
                </a:srgbClr>
              </a:solidFill>
            </a:endParaRPr>
          </a:p>
        </p:txBody>
      </p:sp>
      <p:sp>
        <p:nvSpPr>
          <p:cNvPr id="7" name="Slide Number Placeholder 6"/>
          <p:cNvSpPr>
            <a:spLocks noGrp="1"/>
          </p:cNvSpPr>
          <p:nvPr>
            <p:ph type="sldNum" sz="quarter" idx="16"/>
          </p:nvPr>
        </p:nvSpPr>
        <p:spPr/>
        <p:txBody>
          <a:bodyPr/>
          <a:lstStyle/>
          <a:p>
            <a:pPr>
              <a:defRPr/>
            </a:pPr>
            <a:fld id="{222C6EAD-0252-4F57-ACDE-C5465B2F0B93}" type="slidenum">
              <a:rPr lang="sv-SE" smtClean="0">
                <a:solidFill>
                  <a:srgbClr val="000000">
                    <a:tint val="75000"/>
                  </a:srgbClr>
                </a:solidFill>
              </a:rPr>
              <a:pPr>
                <a:defRPr/>
              </a:pPr>
              <a:t>17</a:t>
            </a:fld>
            <a:endParaRPr lang="sv-SE">
              <a:solidFill>
                <a:srgbClr val="000000">
                  <a:tint val="75000"/>
                </a:srgbClr>
              </a:solidFill>
            </a:endParaRPr>
          </a:p>
        </p:txBody>
      </p:sp>
      <p:sp>
        <p:nvSpPr>
          <p:cNvPr id="8" name="Title 1"/>
          <p:cNvSpPr txBox="1">
            <a:spLocks/>
          </p:cNvSpPr>
          <p:nvPr/>
        </p:nvSpPr>
        <p:spPr bwMode="auto">
          <a:xfrm>
            <a:off x="1259632" y="1700808"/>
            <a:ext cx="7120565"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000" b="1" kern="1200">
                <a:solidFill>
                  <a:schemeClr val="tx1"/>
                </a:solidFill>
                <a:latin typeface="+mj-lt"/>
                <a:ea typeface="+mj-ea"/>
                <a:cs typeface="+mj-cs"/>
              </a:defRPr>
            </a:lvl1pPr>
            <a:lvl2pPr algn="l" rtl="0" eaLnBrk="0" fontAlgn="base" hangingPunct="0">
              <a:spcBef>
                <a:spcPct val="0"/>
              </a:spcBef>
              <a:spcAft>
                <a:spcPct val="0"/>
              </a:spcAft>
              <a:defRPr sz="2500" b="1">
                <a:solidFill>
                  <a:schemeClr val="tx1"/>
                </a:solidFill>
                <a:latin typeface="Calibri" pitchFamily="34" charset="0"/>
              </a:defRPr>
            </a:lvl2pPr>
            <a:lvl3pPr algn="l" rtl="0" eaLnBrk="0" fontAlgn="base" hangingPunct="0">
              <a:spcBef>
                <a:spcPct val="0"/>
              </a:spcBef>
              <a:spcAft>
                <a:spcPct val="0"/>
              </a:spcAft>
              <a:defRPr sz="2500" b="1">
                <a:solidFill>
                  <a:schemeClr val="tx1"/>
                </a:solidFill>
                <a:latin typeface="Calibri" pitchFamily="34" charset="0"/>
              </a:defRPr>
            </a:lvl3pPr>
            <a:lvl4pPr algn="l" rtl="0" eaLnBrk="0" fontAlgn="base" hangingPunct="0">
              <a:spcBef>
                <a:spcPct val="0"/>
              </a:spcBef>
              <a:spcAft>
                <a:spcPct val="0"/>
              </a:spcAft>
              <a:defRPr sz="2500" b="1">
                <a:solidFill>
                  <a:schemeClr val="tx1"/>
                </a:solidFill>
                <a:latin typeface="Calibri" pitchFamily="34" charset="0"/>
              </a:defRPr>
            </a:lvl4pPr>
            <a:lvl5pPr algn="l" rtl="0" eaLnBrk="0" fontAlgn="base" hangingPunct="0">
              <a:spcBef>
                <a:spcPct val="0"/>
              </a:spcBef>
              <a:spcAft>
                <a:spcPct val="0"/>
              </a:spcAft>
              <a:defRPr sz="2500" b="1">
                <a:solidFill>
                  <a:schemeClr val="tx1"/>
                </a:solidFill>
                <a:latin typeface="Calibri" pitchFamily="34" charset="0"/>
              </a:defRPr>
            </a:lvl5pPr>
            <a:lvl6pPr marL="457200" algn="l" rtl="0" fontAlgn="base">
              <a:spcBef>
                <a:spcPct val="0"/>
              </a:spcBef>
              <a:spcAft>
                <a:spcPct val="0"/>
              </a:spcAft>
              <a:defRPr sz="2500" b="1">
                <a:solidFill>
                  <a:schemeClr val="tx1"/>
                </a:solidFill>
                <a:latin typeface="Calibri" pitchFamily="34" charset="0"/>
              </a:defRPr>
            </a:lvl6pPr>
            <a:lvl7pPr marL="914400" algn="l" rtl="0" fontAlgn="base">
              <a:spcBef>
                <a:spcPct val="0"/>
              </a:spcBef>
              <a:spcAft>
                <a:spcPct val="0"/>
              </a:spcAft>
              <a:defRPr sz="2500" b="1">
                <a:solidFill>
                  <a:schemeClr val="tx1"/>
                </a:solidFill>
                <a:latin typeface="Calibri" pitchFamily="34" charset="0"/>
              </a:defRPr>
            </a:lvl7pPr>
            <a:lvl8pPr marL="1371600" algn="l" rtl="0" fontAlgn="base">
              <a:spcBef>
                <a:spcPct val="0"/>
              </a:spcBef>
              <a:spcAft>
                <a:spcPct val="0"/>
              </a:spcAft>
              <a:defRPr sz="2500" b="1">
                <a:solidFill>
                  <a:schemeClr val="tx1"/>
                </a:solidFill>
                <a:latin typeface="Calibri" pitchFamily="34" charset="0"/>
              </a:defRPr>
            </a:lvl8pPr>
            <a:lvl9pPr marL="1828800" algn="l" rtl="0" fontAlgn="base">
              <a:spcBef>
                <a:spcPct val="0"/>
              </a:spcBef>
              <a:spcAft>
                <a:spcPct val="0"/>
              </a:spcAft>
              <a:defRPr sz="2500" b="1">
                <a:solidFill>
                  <a:schemeClr val="tx1"/>
                </a:solidFill>
                <a:latin typeface="Calibri" pitchFamily="34" charset="0"/>
              </a:defRPr>
            </a:lvl9pPr>
          </a:lstStyle>
          <a:p>
            <a:r>
              <a:rPr lang="sv-SE" sz="1800" b="0" dirty="0" smtClean="0"/>
              <a:t>Datainspektionens beslut ärende dnr 2729—2014 (Västerås Citysamverkan)</a:t>
            </a:r>
            <a:endParaRPr lang="sv-SE" sz="1800" b="0" dirty="0"/>
          </a:p>
        </p:txBody>
      </p:sp>
      <p:pic>
        <p:nvPicPr>
          <p:cNvPr id="4" name="Picture 3"/>
          <p:cNvPicPr>
            <a:picLocks noChangeAspect="1"/>
          </p:cNvPicPr>
          <p:nvPr/>
        </p:nvPicPr>
        <p:blipFill>
          <a:blip r:embed="rId3"/>
          <a:stretch>
            <a:fillRect/>
          </a:stretch>
        </p:blipFill>
        <p:spPr>
          <a:xfrm>
            <a:off x="2267744" y="2276872"/>
            <a:ext cx="4752528" cy="3882198"/>
          </a:xfrm>
          <a:prstGeom prst="rect">
            <a:avLst/>
          </a:prstGeom>
          <a:ln>
            <a:solidFill>
              <a:schemeClr val="tx1"/>
            </a:solidFill>
          </a:ln>
        </p:spPr>
      </p:pic>
    </p:spTree>
    <p:extLst>
      <p:ext uri="{BB962C8B-B14F-4D97-AF65-F5344CB8AC3E}">
        <p14:creationId xmlns:p14="http://schemas.microsoft.com/office/powerpoint/2010/main" val="13133545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268760"/>
            <a:ext cx="8568952" cy="432048"/>
          </a:xfrm>
        </p:spPr>
        <p:txBody>
          <a:bodyPr/>
          <a:lstStyle/>
          <a:p>
            <a:r>
              <a:rPr lang="sv-SE" sz="1800" dirty="0" smtClean="0"/>
              <a:t>Det svenska objektiva </a:t>
            </a:r>
            <a:r>
              <a:rPr lang="sv-SE" sz="1800" dirty="0" err="1" smtClean="0"/>
              <a:t>personuppgiftsbegreppet</a:t>
            </a:r>
            <a:endParaRPr lang="sv-SE" sz="1800" dirty="0"/>
          </a:p>
        </p:txBody>
      </p:sp>
      <p:sp>
        <p:nvSpPr>
          <p:cNvPr id="5" name="Date Placeholder 4"/>
          <p:cNvSpPr>
            <a:spLocks noGrp="1"/>
          </p:cNvSpPr>
          <p:nvPr>
            <p:ph type="dt" sz="half" idx="14"/>
          </p:nvPr>
        </p:nvSpPr>
        <p:spPr/>
        <p:txBody>
          <a:bodyPr/>
          <a:lstStyle/>
          <a:p>
            <a:pPr>
              <a:defRPr/>
            </a:pPr>
            <a:endParaRPr lang="sv-SE" dirty="0">
              <a:solidFill>
                <a:srgbClr val="000000">
                  <a:tint val="75000"/>
                </a:srgbClr>
              </a:solidFill>
            </a:endParaRPr>
          </a:p>
        </p:txBody>
      </p:sp>
      <p:sp>
        <p:nvSpPr>
          <p:cNvPr id="7" name="Slide Number Placeholder 6"/>
          <p:cNvSpPr>
            <a:spLocks noGrp="1"/>
          </p:cNvSpPr>
          <p:nvPr>
            <p:ph type="sldNum" sz="quarter" idx="16"/>
          </p:nvPr>
        </p:nvSpPr>
        <p:spPr/>
        <p:txBody>
          <a:bodyPr/>
          <a:lstStyle/>
          <a:p>
            <a:pPr>
              <a:defRPr/>
            </a:pPr>
            <a:fld id="{222C6EAD-0252-4F57-ACDE-C5465B2F0B93}" type="slidenum">
              <a:rPr lang="sv-SE" smtClean="0">
                <a:solidFill>
                  <a:srgbClr val="000000">
                    <a:tint val="75000"/>
                  </a:srgbClr>
                </a:solidFill>
              </a:rPr>
              <a:pPr>
                <a:defRPr/>
              </a:pPr>
              <a:t>18</a:t>
            </a:fld>
            <a:endParaRPr lang="sv-SE">
              <a:solidFill>
                <a:srgbClr val="000000">
                  <a:tint val="75000"/>
                </a:srgbClr>
              </a:solidFill>
            </a:endParaRPr>
          </a:p>
        </p:txBody>
      </p:sp>
      <p:sp>
        <p:nvSpPr>
          <p:cNvPr id="8" name="Title 1"/>
          <p:cNvSpPr txBox="1">
            <a:spLocks/>
          </p:cNvSpPr>
          <p:nvPr/>
        </p:nvSpPr>
        <p:spPr bwMode="auto">
          <a:xfrm>
            <a:off x="1259632" y="1628800"/>
            <a:ext cx="7120565"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000" b="1" kern="1200">
                <a:solidFill>
                  <a:schemeClr val="tx1"/>
                </a:solidFill>
                <a:latin typeface="+mj-lt"/>
                <a:ea typeface="+mj-ea"/>
                <a:cs typeface="+mj-cs"/>
              </a:defRPr>
            </a:lvl1pPr>
            <a:lvl2pPr algn="l" rtl="0" eaLnBrk="0" fontAlgn="base" hangingPunct="0">
              <a:spcBef>
                <a:spcPct val="0"/>
              </a:spcBef>
              <a:spcAft>
                <a:spcPct val="0"/>
              </a:spcAft>
              <a:defRPr sz="2500" b="1">
                <a:solidFill>
                  <a:schemeClr val="tx1"/>
                </a:solidFill>
                <a:latin typeface="Calibri" pitchFamily="34" charset="0"/>
              </a:defRPr>
            </a:lvl2pPr>
            <a:lvl3pPr algn="l" rtl="0" eaLnBrk="0" fontAlgn="base" hangingPunct="0">
              <a:spcBef>
                <a:spcPct val="0"/>
              </a:spcBef>
              <a:spcAft>
                <a:spcPct val="0"/>
              </a:spcAft>
              <a:defRPr sz="2500" b="1">
                <a:solidFill>
                  <a:schemeClr val="tx1"/>
                </a:solidFill>
                <a:latin typeface="Calibri" pitchFamily="34" charset="0"/>
              </a:defRPr>
            </a:lvl3pPr>
            <a:lvl4pPr algn="l" rtl="0" eaLnBrk="0" fontAlgn="base" hangingPunct="0">
              <a:spcBef>
                <a:spcPct val="0"/>
              </a:spcBef>
              <a:spcAft>
                <a:spcPct val="0"/>
              </a:spcAft>
              <a:defRPr sz="2500" b="1">
                <a:solidFill>
                  <a:schemeClr val="tx1"/>
                </a:solidFill>
                <a:latin typeface="Calibri" pitchFamily="34" charset="0"/>
              </a:defRPr>
            </a:lvl4pPr>
            <a:lvl5pPr algn="l" rtl="0" eaLnBrk="0" fontAlgn="base" hangingPunct="0">
              <a:spcBef>
                <a:spcPct val="0"/>
              </a:spcBef>
              <a:spcAft>
                <a:spcPct val="0"/>
              </a:spcAft>
              <a:defRPr sz="2500" b="1">
                <a:solidFill>
                  <a:schemeClr val="tx1"/>
                </a:solidFill>
                <a:latin typeface="Calibri" pitchFamily="34" charset="0"/>
              </a:defRPr>
            </a:lvl5pPr>
            <a:lvl6pPr marL="457200" algn="l" rtl="0" fontAlgn="base">
              <a:spcBef>
                <a:spcPct val="0"/>
              </a:spcBef>
              <a:spcAft>
                <a:spcPct val="0"/>
              </a:spcAft>
              <a:defRPr sz="2500" b="1">
                <a:solidFill>
                  <a:schemeClr val="tx1"/>
                </a:solidFill>
                <a:latin typeface="Calibri" pitchFamily="34" charset="0"/>
              </a:defRPr>
            </a:lvl6pPr>
            <a:lvl7pPr marL="914400" algn="l" rtl="0" fontAlgn="base">
              <a:spcBef>
                <a:spcPct val="0"/>
              </a:spcBef>
              <a:spcAft>
                <a:spcPct val="0"/>
              </a:spcAft>
              <a:defRPr sz="2500" b="1">
                <a:solidFill>
                  <a:schemeClr val="tx1"/>
                </a:solidFill>
                <a:latin typeface="Calibri" pitchFamily="34" charset="0"/>
              </a:defRPr>
            </a:lvl7pPr>
            <a:lvl8pPr marL="1371600" algn="l" rtl="0" fontAlgn="base">
              <a:spcBef>
                <a:spcPct val="0"/>
              </a:spcBef>
              <a:spcAft>
                <a:spcPct val="0"/>
              </a:spcAft>
              <a:defRPr sz="2500" b="1">
                <a:solidFill>
                  <a:schemeClr val="tx1"/>
                </a:solidFill>
                <a:latin typeface="Calibri" pitchFamily="34" charset="0"/>
              </a:defRPr>
            </a:lvl8pPr>
            <a:lvl9pPr marL="1828800" algn="l" rtl="0" fontAlgn="base">
              <a:spcBef>
                <a:spcPct val="0"/>
              </a:spcBef>
              <a:spcAft>
                <a:spcPct val="0"/>
              </a:spcAft>
              <a:defRPr sz="2500" b="1">
                <a:solidFill>
                  <a:schemeClr val="tx1"/>
                </a:solidFill>
                <a:latin typeface="Calibri" pitchFamily="34" charset="0"/>
              </a:defRPr>
            </a:lvl9pPr>
          </a:lstStyle>
          <a:p>
            <a:r>
              <a:rPr lang="sv-SE" sz="1800" b="0" dirty="0" smtClean="0"/>
              <a:t>Datainspektionens beslut ärende dnr 2729—2014 (Västerås Citysamverkan)</a:t>
            </a:r>
            <a:endParaRPr lang="sv-SE" sz="1800" b="0" dirty="0"/>
          </a:p>
        </p:txBody>
      </p:sp>
      <p:pic>
        <p:nvPicPr>
          <p:cNvPr id="3" name="Picture 2"/>
          <p:cNvPicPr>
            <a:picLocks noChangeAspect="1"/>
          </p:cNvPicPr>
          <p:nvPr/>
        </p:nvPicPr>
        <p:blipFill>
          <a:blip r:embed="rId3"/>
          <a:stretch>
            <a:fillRect/>
          </a:stretch>
        </p:blipFill>
        <p:spPr>
          <a:xfrm>
            <a:off x="2248608" y="1988840"/>
            <a:ext cx="5142611" cy="4224906"/>
          </a:xfrm>
          <a:prstGeom prst="rect">
            <a:avLst/>
          </a:prstGeom>
          <a:noFill/>
          <a:ln>
            <a:solidFill>
              <a:schemeClr val="tx1"/>
            </a:solidFill>
          </a:ln>
        </p:spPr>
      </p:pic>
    </p:spTree>
    <p:extLst>
      <p:ext uri="{BB962C8B-B14F-4D97-AF65-F5344CB8AC3E}">
        <p14:creationId xmlns:p14="http://schemas.microsoft.com/office/powerpoint/2010/main" val="12593309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268760"/>
            <a:ext cx="8568952" cy="432048"/>
          </a:xfrm>
        </p:spPr>
        <p:txBody>
          <a:bodyPr/>
          <a:lstStyle/>
          <a:p>
            <a:r>
              <a:rPr lang="sv-SE" sz="1800" dirty="0" smtClean="0"/>
              <a:t>Det svenska objektiva </a:t>
            </a:r>
            <a:r>
              <a:rPr lang="sv-SE" sz="1800" dirty="0" err="1" smtClean="0"/>
              <a:t>personuppgiftsbegreppet</a:t>
            </a:r>
            <a:endParaRPr lang="sv-SE" sz="1800" dirty="0"/>
          </a:p>
        </p:txBody>
      </p:sp>
      <p:sp>
        <p:nvSpPr>
          <p:cNvPr id="5" name="Date Placeholder 4"/>
          <p:cNvSpPr>
            <a:spLocks noGrp="1"/>
          </p:cNvSpPr>
          <p:nvPr>
            <p:ph type="dt" sz="half" idx="14"/>
          </p:nvPr>
        </p:nvSpPr>
        <p:spPr/>
        <p:txBody>
          <a:bodyPr/>
          <a:lstStyle/>
          <a:p>
            <a:pPr>
              <a:defRPr/>
            </a:pPr>
            <a:endParaRPr lang="sv-SE" dirty="0">
              <a:solidFill>
                <a:srgbClr val="000000">
                  <a:tint val="75000"/>
                </a:srgbClr>
              </a:solidFill>
            </a:endParaRPr>
          </a:p>
        </p:txBody>
      </p:sp>
      <p:sp>
        <p:nvSpPr>
          <p:cNvPr id="7" name="Slide Number Placeholder 6"/>
          <p:cNvSpPr>
            <a:spLocks noGrp="1"/>
          </p:cNvSpPr>
          <p:nvPr>
            <p:ph type="sldNum" sz="quarter" idx="16"/>
          </p:nvPr>
        </p:nvSpPr>
        <p:spPr/>
        <p:txBody>
          <a:bodyPr/>
          <a:lstStyle/>
          <a:p>
            <a:pPr>
              <a:defRPr/>
            </a:pPr>
            <a:fld id="{222C6EAD-0252-4F57-ACDE-C5465B2F0B93}" type="slidenum">
              <a:rPr lang="sv-SE" smtClean="0">
                <a:solidFill>
                  <a:srgbClr val="000000">
                    <a:tint val="75000"/>
                  </a:srgbClr>
                </a:solidFill>
              </a:rPr>
              <a:pPr>
                <a:defRPr/>
              </a:pPr>
              <a:t>19</a:t>
            </a:fld>
            <a:endParaRPr lang="sv-SE">
              <a:solidFill>
                <a:srgbClr val="000000">
                  <a:tint val="75000"/>
                </a:srgbClr>
              </a:solidFill>
            </a:endParaRPr>
          </a:p>
        </p:txBody>
      </p:sp>
      <p:sp>
        <p:nvSpPr>
          <p:cNvPr id="8" name="Title 1"/>
          <p:cNvSpPr txBox="1">
            <a:spLocks/>
          </p:cNvSpPr>
          <p:nvPr/>
        </p:nvSpPr>
        <p:spPr bwMode="auto">
          <a:xfrm>
            <a:off x="1187624" y="1772816"/>
            <a:ext cx="7200800"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000" b="1" kern="1200">
                <a:solidFill>
                  <a:schemeClr val="tx1"/>
                </a:solidFill>
                <a:latin typeface="+mj-lt"/>
                <a:ea typeface="+mj-ea"/>
                <a:cs typeface="+mj-cs"/>
              </a:defRPr>
            </a:lvl1pPr>
            <a:lvl2pPr algn="l" rtl="0" eaLnBrk="0" fontAlgn="base" hangingPunct="0">
              <a:spcBef>
                <a:spcPct val="0"/>
              </a:spcBef>
              <a:spcAft>
                <a:spcPct val="0"/>
              </a:spcAft>
              <a:defRPr sz="2500" b="1">
                <a:solidFill>
                  <a:schemeClr val="tx1"/>
                </a:solidFill>
                <a:latin typeface="Calibri" pitchFamily="34" charset="0"/>
              </a:defRPr>
            </a:lvl2pPr>
            <a:lvl3pPr algn="l" rtl="0" eaLnBrk="0" fontAlgn="base" hangingPunct="0">
              <a:spcBef>
                <a:spcPct val="0"/>
              </a:spcBef>
              <a:spcAft>
                <a:spcPct val="0"/>
              </a:spcAft>
              <a:defRPr sz="2500" b="1">
                <a:solidFill>
                  <a:schemeClr val="tx1"/>
                </a:solidFill>
                <a:latin typeface="Calibri" pitchFamily="34" charset="0"/>
              </a:defRPr>
            </a:lvl3pPr>
            <a:lvl4pPr algn="l" rtl="0" eaLnBrk="0" fontAlgn="base" hangingPunct="0">
              <a:spcBef>
                <a:spcPct val="0"/>
              </a:spcBef>
              <a:spcAft>
                <a:spcPct val="0"/>
              </a:spcAft>
              <a:defRPr sz="2500" b="1">
                <a:solidFill>
                  <a:schemeClr val="tx1"/>
                </a:solidFill>
                <a:latin typeface="Calibri" pitchFamily="34" charset="0"/>
              </a:defRPr>
            </a:lvl4pPr>
            <a:lvl5pPr algn="l" rtl="0" eaLnBrk="0" fontAlgn="base" hangingPunct="0">
              <a:spcBef>
                <a:spcPct val="0"/>
              </a:spcBef>
              <a:spcAft>
                <a:spcPct val="0"/>
              </a:spcAft>
              <a:defRPr sz="2500" b="1">
                <a:solidFill>
                  <a:schemeClr val="tx1"/>
                </a:solidFill>
                <a:latin typeface="Calibri" pitchFamily="34" charset="0"/>
              </a:defRPr>
            </a:lvl5pPr>
            <a:lvl6pPr marL="457200" algn="l" rtl="0" fontAlgn="base">
              <a:spcBef>
                <a:spcPct val="0"/>
              </a:spcBef>
              <a:spcAft>
                <a:spcPct val="0"/>
              </a:spcAft>
              <a:defRPr sz="2500" b="1">
                <a:solidFill>
                  <a:schemeClr val="tx1"/>
                </a:solidFill>
                <a:latin typeface="Calibri" pitchFamily="34" charset="0"/>
              </a:defRPr>
            </a:lvl6pPr>
            <a:lvl7pPr marL="914400" algn="l" rtl="0" fontAlgn="base">
              <a:spcBef>
                <a:spcPct val="0"/>
              </a:spcBef>
              <a:spcAft>
                <a:spcPct val="0"/>
              </a:spcAft>
              <a:defRPr sz="2500" b="1">
                <a:solidFill>
                  <a:schemeClr val="tx1"/>
                </a:solidFill>
                <a:latin typeface="Calibri" pitchFamily="34" charset="0"/>
              </a:defRPr>
            </a:lvl7pPr>
            <a:lvl8pPr marL="1371600" algn="l" rtl="0" fontAlgn="base">
              <a:spcBef>
                <a:spcPct val="0"/>
              </a:spcBef>
              <a:spcAft>
                <a:spcPct val="0"/>
              </a:spcAft>
              <a:defRPr sz="2500" b="1">
                <a:solidFill>
                  <a:schemeClr val="tx1"/>
                </a:solidFill>
                <a:latin typeface="Calibri" pitchFamily="34" charset="0"/>
              </a:defRPr>
            </a:lvl8pPr>
            <a:lvl9pPr marL="1828800" algn="l" rtl="0" fontAlgn="base">
              <a:spcBef>
                <a:spcPct val="0"/>
              </a:spcBef>
              <a:spcAft>
                <a:spcPct val="0"/>
              </a:spcAft>
              <a:defRPr sz="2500" b="1">
                <a:solidFill>
                  <a:schemeClr val="tx1"/>
                </a:solidFill>
                <a:latin typeface="Calibri" pitchFamily="34" charset="0"/>
              </a:defRPr>
            </a:lvl9pPr>
          </a:lstStyle>
          <a:p>
            <a:r>
              <a:rPr lang="sv-SE" sz="1800" b="0" dirty="0" smtClean="0"/>
              <a:t>Datainspektionens beslut ärende Dnr 113-2010, 1823-2011 (Taxi Stockholm)</a:t>
            </a:r>
            <a:endParaRPr lang="sv-SE" sz="1800" b="0" dirty="0"/>
          </a:p>
        </p:txBody>
      </p:sp>
      <p:pic>
        <p:nvPicPr>
          <p:cNvPr id="3" name="Picture 2"/>
          <p:cNvPicPr>
            <a:picLocks noChangeAspect="1"/>
          </p:cNvPicPr>
          <p:nvPr/>
        </p:nvPicPr>
        <p:blipFill>
          <a:blip r:embed="rId3"/>
          <a:stretch>
            <a:fillRect/>
          </a:stretch>
        </p:blipFill>
        <p:spPr>
          <a:xfrm>
            <a:off x="1821076" y="2348880"/>
            <a:ext cx="5902126" cy="3880917"/>
          </a:xfrm>
          <a:prstGeom prst="rect">
            <a:avLst/>
          </a:prstGeom>
          <a:ln>
            <a:solidFill>
              <a:schemeClr val="tx1"/>
            </a:solidFill>
          </a:ln>
        </p:spPr>
      </p:pic>
    </p:spTree>
    <p:extLst>
      <p:ext uri="{BB962C8B-B14F-4D97-AF65-F5344CB8AC3E}">
        <p14:creationId xmlns:p14="http://schemas.microsoft.com/office/powerpoint/2010/main" val="42425083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268760"/>
            <a:ext cx="8568952" cy="432048"/>
          </a:xfrm>
        </p:spPr>
        <p:txBody>
          <a:bodyPr/>
          <a:lstStyle/>
          <a:p>
            <a:r>
              <a:rPr lang="sv-SE" sz="1800" dirty="0" smtClean="0"/>
              <a:t>Disposition</a:t>
            </a:r>
            <a:endParaRPr lang="sv-SE" sz="1800" dirty="0"/>
          </a:p>
        </p:txBody>
      </p:sp>
      <p:sp>
        <p:nvSpPr>
          <p:cNvPr id="5" name="Date Placeholder 4"/>
          <p:cNvSpPr>
            <a:spLocks noGrp="1"/>
          </p:cNvSpPr>
          <p:nvPr>
            <p:ph type="dt" sz="half" idx="14"/>
          </p:nvPr>
        </p:nvSpPr>
        <p:spPr/>
        <p:txBody>
          <a:bodyPr/>
          <a:lstStyle/>
          <a:p>
            <a:pPr>
              <a:defRPr/>
            </a:pPr>
            <a:endParaRPr lang="sv-SE" dirty="0">
              <a:solidFill>
                <a:srgbClr val="000000">
                  <a:tint val="75000"/>
                </a:srgbClr>
              </a:solidFill>
            </a:endParaRPr>
          </a:p>
        </p:txBody>
      </p:sp>
      <p:sp>
        <p:nvSpPr>
          <p:cNvPr id="7" name="Slide Number Placeholder 6"/>
          <p:cNvSpPr>
            <a:spLocks noGrp="1"/>
          </p:cNvSpPr>
          <p:nvPr>
            <p:ph type="sldNum" sz="quarter" idx="16"/>
          </p:nvPr>
        </p:nvSpPr>
        <p:spPr/>
        <p:txBody>
          <a:bodyPr/>
          <a:lstStyle/>
          <a:p>
            <a:pPr>
              <a:defRPr/>
            </a:pPr>
            <a:fld id="{222C6EAD-0252-4F57-ACDE-C5465B2F0B93}" type="slidenum">
              <a:rPr lang="sv-SE" smtClean="0">
                <a:solidFill>
                  <a:srgbClr val="000000">
                    <a:tint val="75000"/>
                  </a:srgbClr>
                </a:solidFill>
              </a:rPr>
              <a:pPr>
                <a:defRPr/>
              </a:pPr>
              <a:t>2</a:t>
            </a:fld>
            <a:endParaRPr lang="sv-SE">
              <a:solidFill>
                <a:srgbClr val="000000">
                  <a:tint val="75000"/>
                </a:srgbClr>
              </a:solidFill>
            </a:endParaRPr>
          </a:p>
        </p:txBody>
      </p:sp>
      <p:sp>
        <p:nvSpPr>
          <p:cNvPr id="6" name="Title 1"/>
          <p:cNvSpPr txBox="1">
            <a:spLocks/>
          </p:cNvSpPr>
          <p:nvPr/>
        </p:nvSpPr>
        <p:spPr bwMode="auto">
          <a:xfrm>
            <a:off x="418380" y="1700808"/>
            <a:ext cx="7465988"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000" b="1" kern="1200">
                <a:solidFill>
                  <a:schemeClr val="tx1"/>
                </a:solidFill>
                <a:latin typeface="+mj-lt"/>
                <a:ea typeface="+mj-ea"/>
                <a:cs typeface="+mj-cs"/>
              </a:defRPr>
            </a:lvl1pPr>
            <a:lvl2pPr algn="l" rtl="0" eaLnBrk="0" fontAlgn="base" hangingPunct="0">
              <a:spcBef>
                <a:spcPct val="0"/>
              </a:spcBef>
              <a:spcAft>
                <a:spcPct val="0"/>
              </a:spcAft>
              <a:defRPr sz="2500" b="1">
                <a:solidFill>
                  <a:schemeClr val="tx1"/>
                </a:solidFill>
                <a:latin typeface="Calibri" pitchFamily="34" charset="0"/>
              </a:defRPr>
            </a:lvl2pPr>
            <a:lvl3pPr algn="l" rtl="0" eaLnBrk="0" fontAlgn="base" hangingPunct="0">
              <a:spcBef>
                <a:spcPct val="0"/>
              </a:spcBef>
              <a:spcAft>
                <a:spcPct val="0"/>
              </a:spcAft>
              <a:defRPr sz="2500" b="1">
                <a:solidFill>
                  <a:schemeClr val="tx1"/>
                </a:solidFill>
                <a:latin typeface="Calibri" pitchFamily="34" charset="0"/>
              </a:defRPr>
            </a:lvl3pPr>
            <a:lvl4pPr algn="l" rtl="0" eaLnBrk="0" fontAlgn="base" hangingPunct="0">
              <a:spcBef>
                <a:spcPct val="0"/>
              </a:spcBef>
              <a:spcAft>
                <a:spcPct val="0"/>
              </a:spcAft>
              <a:defRPr sz="2500" b="1">
                <a:solidFill>
                  <a:schemeClr val="tx1"/>
                </a:solidFill>
                <a:latin typeface="Calibri" pitchFamily="34" charset="0"/>
              </a:defRPr>
            </a:lvl4pPr>
            <a:lvl5pPr algn="l" rtl="0" eaLnBrk="0" fontAlgn="base" hangingPunct="0">
              <a:spcBef>
                <a:spcPct val="0"/>
              </a:spcBef>
              <a:spcAft>
                <a:spcPct val="0"/>
              </a:spcAft>
              <a:defRPr sz="2500" b="1">
                <a:solidFill>
                  <a:schemeClr val="tx1"/>
                </a:solidFill>
                <a:latin typeface="Calibri" pitchFamily="34" charset="0"/>
              </a:defRPr>
            </a:lvl5pPr>
            <a:lvl6pPr marL="457200" algn="l" rtl="0" fontAlgn="base">
              <a:spcBef>
                <a:spcPct val="0"/>
              </a:spcBef>
              <a:spcAft>
                <a:spcPct val="0"/>
              </a:spcAft>
              <a:defRPr sz="2500" b="1">
                <a:solidFill>
                  <a:schemeClr val="tx1"/>
                </a:solidFill>
                <a:latin typeface="Calibri" pitchFamily="34" charset="0"/>
              </a:defRPr>
            </a:lvl6pPr>
            <a:lvl7pPr marL="914400" algn="l" rtl="0" fontAlgn="base">
              <a:spcBef>
                <a:spcPct val="0"/>
              </a:spcBef>
              <a:spcAft>
                <a:spcPct val="0"/>
              </a:spcAft>
              <a:defRPr sz="2500" b="1">
                <a:solidFill>
                  <a:schemeClr val="tx1"/>
                </a:solidFill>
                <a:latin typeface="Calibri" pitchFamily="34" charset="0"/>
              </a:defRPr>
            </a:lvl7pPr>
            <a:lvl8pPr marL="1371600" algn="l" rtl="0" fontAlgn="base">
              <a:spcBef>
                <a:spcPct val="0"/>
              </a:spcBef>
              <a:spcAft>
                <a:spcPct val="0"/>
              </a:spcAft>
              <a:defRPr sz="2500" b="1">
                <a:solidFill>
                  <a:schemeClr val="tx1"/>
                </a:solidFill>
                <a:latin typeface="Calibri" pitchFamily="34" charset="0"/>
              </a:defRPr>
            </a:lvl8pPr>
            <a:lvl9pPr marL="1828800" algn="l" rtl="0" fontAlgn="base">
              <a:spcBef>
                <a:spcPct val="0"/>
              </a:spcBef>
              <a:spcAft>
                <a:spcPct val="0"/>
              </a:spcAft>
              <a:defRPr sz="2500" b="1">
                <a:solidFill>
                  <a:schemeClr val="tx1"/>
                </a:solidFill>
                <a:latin typeface="Calibri" pitchFamily="34" charset="0"/>
              </a:defRPr>
            </a:lvl9pPr>
          </a:lstStyle>
          <a:p>
            <a:pPr marL="228600" indent="-228600">
              <a:buFont typeface="+mj-lt"/>
              <a:buAutoNum type="arabicPeriod"/>
            </a:pPr>
            <a:r>
              <a:rPr lang="sv-SE" sz="1200" b="0" dirty="0" err="1" smtClean="0"/>
              <a:t>Personuppgiftsbegreppet</a:t>
            </a:r>
            <a:r>
              <a:rPr lang="sv-SE" sz="1200" b="0" dirty="0" smtClean="0"/>
              <a:t> i Europarådets konvention och rekommendationer, dataskyddsdirektivet, dataskyddsförordningen och PUL</a:t>
            </a:r>
          </a:p>
          <a:p>
            <a:pPr marL="228600" indent="-228600">
              <a:buFont typeface="+mj-lt"/>
              <a:buAutoNum type="arabicPeriod"/>
            </a:pPr>
            <a:endParaRPr lang="sv-SE" sz="1200" b="0" dirty="0" smtClean="0"/>
          </a:p>
          <a:p>
            <a:pPr marL="228600" indent="-228600">
              <a:buFont typeface="+mj-lt"/>
              <a:buAutoNum type="arabicPeriod"/>
            </a:pPr>
            <a:r>
              <a:rPr lang="sv-SE" sz="1200" b="0" dirty="0" smtClean="0"/>
              <a:t>Är </a:t>
            </a:r>
            <a:r>
              <a:rPr lang="sv-SE" sz="1200" b="0" dirty="0" err="1" smtClean="0"/>
              <a:t>personuppgiftsbegreppet</a:t>
            </a:r>
            <a:r>
              <a:rPr lang="sv-SE" sz="1200" b="0" dirty="0" smtClean="0"/>
              <a:t> objektivt eller relativt?</a:t>
            </a:r>
            <a:endParaRPr lang="sv-SE" sz="1200" b="0" dirty="0"/>
          </a:p>
          <a:p>
            <a:pPr marL="228600" indent="-228600">
              <a:buFont typeface="+mj-lt"/>
              <a:buAutoNum type="arabicPeriod"/>
            </a:pPr>
            <a:endParaRPr lang="sv-SE" sz="1200" b="0" dirty="0">
              <a:solidFill>
                <a:schemeClr val="dk1"/>
              </a:solidFill>
            </a:endParaRPr>
          </a:p>
          <a:p>
            <a:pPr marL="228600" indent="-228600">
              <a:buFont typeface="+mj-lt"/>
              <a:buAutoNum type="arabicPeriod"/>
            </a:pPr>
            <a:r>
              <a:rPr lang="sv-SE" sz="1200" b="0" dirty="0" smtClean="0">
                <a:solidFill>
                  <a:schemeClr val="dk1"/>
                </a:solidFill>
              </a:rPr>
              <a:t>EU-domstolens och Tribunalens praxis rörande direkta personuppgifter</a:t>
            </a:r>
          </a:p>
          <a:p>
            <a:pPr marL="228600" indent="-228600">
              <a:buFont typeface="+mj-lt"/>
              <a:buAutoNum type="arabicPeriod"/>
            </a:pPr>
            <a:endParaRPr lang="sv-SE" sz="1200" b="0" dirty="0" smtClean="0">
              <a:solidFill>
                <a:schemeClr val="dk1"/>
              </a:solidFill>
            </a:endParaRPr>
          </a:p>
          <a:p>
            <a:pPr marL="228600" indent="-228600">
              <a:buFont typeface="+mj-lt"/>
              <a:buAutoNum type="arabicPeriod"/>
            </a:pPr>
            <a:r>
              <a:rPr lang="sv-SE" sz="1200" b="0" dirty="0" smtClean="0">
                <a:solidFill>
                  <a:schemeClr val="dk1"/>
                </a:solidFill>
              </a:rPr>
              <a:t>Den svenska tolkningen: Ett objektivt personuppgiftsbegrepp</a:t>
            </a:r>
          </a:p>
          <a:p>
            <a:pPr marL="228600" indent="-228600">
              <a:buFont typeface="+mj-lt"/>
              <a:buAutoNum type="arabicPeriod"/>
            </a:pPr>
            <a:endParaRPr lang="sv-SE" sz="1200" b="0" dirty="0" smtClean="0">
              <a:solidFill>
                <a:schemeClr val="dk1"/>
              </a:solidFill>
            </a:endParaRPr>
          </a:p>
          <a:p>
            <a:pPr marL="228600" indent="-228600">
              <a:buFont typeface="+mj-lt"/>
              <a:buAutoNum type="arabicPeriod"/>
            </a:pPr>
            <a:r>
              <a:rPr lang="sv-SE" sz="1200" b="0" dirty="0" smtClean="0">
                <a:solidFill>
                  <a:schemeClr val="dk1"/>
                </a:solidFill>
              </a:rPr>
              <a:t>EU-domstolens tidigare praxis rörande indirekta personuppgifter (IP-nummer)</a:t>
            </a:r>
          </a:p>
          <a:p>
            <a:pPr marL="228600" indent="-228600">
              <a:buFont typeface="+mj-lt"/>
              <a:buAutoNum type="arabicPeriod"/>
            </a:pPr>
            <a:endParaRPr lang="sv-SE" sz="1200" b="0" dirty="0" smtClean="0">
              <a:solidFill>
                <a:schemeClr val="dk1"/>
              </a:solidFill>
            </a:endParaRPr>
          </a:p>
          <a:p>
            <a:pPr marL="228600" indent="-228600">
              <a:buFont typeface="+mj-lt"/>
              <a:buAutoNum type="arabicPeriod"/>
            </a:pPr>
            <a:r>
              <a:rPr lang="sv-SE" sz="1200" b="0" dirty="0" smtClean="0">
                <a:solidFill>
                  <a:schemeClr val="dk1"/>
                </a:solidFill>
              </a:rPr>
              <a:t>EU-domstolens avgörande i </a:t>
            </a:r>
            <a:r>
              <a:rPr lang="sv-SE" sz="1200" b="0" dirty="0" err="1" smtClean="0">
                <a:solidFill>
                  <a:schemeClr val="dk1"/>
                </a:solidFill>
              </a:rPr>
              <a:t>Breyer</a:t>
            </a:r>
            <a:r>
              <a:rPr lang="sv-SE" sz="1200" b="0" dirty="0" smtClean="0">
                <a:solidFill>
                  <a:schemeClr val="dk1"/>
                </a:solidFill>
              </a:rPr>
              <a:t>-målet</a:t>
            </a:r>
          </a:p>
          <a:p>
            <a:pPr marL="228600" indent="-228600">
              <a:buFont typeface="+mj-lt"/>
              <a:buAutoNum type="arabicPeriod"/>
            </a:pPr>
            <a:endParaRPr lang="sv-SE" sz="1200" b="0" dirty="0" smtClean="0">
              <a:solidFill>
                <a:schemeClr val="dk1"/>
              </a:solidFill>
            </a:endParaRPr>
          </a:p>
          <a:p>
            <a:pPr marL="228600" indent="-228600">
              <a:buFont typeface="+mj-lt"/>
              <a:buAutoNum type="arabicPeriod"/>
            </a:pPr>
            <a:r>
              <a:rPr lang="sv-SE" sz="1200" b="0" dirty="0" smtClean="0">
                <a:solidFill>
                  <a:schemeClr val="dk1"/>
                </a:solidFill>
              </a:rPr>
              <a:t>Lagliga möjligheter att komma åt ”nyckeln” i svensk rätt</a:t>
            </a:r>
          </a:p>
          <a:p>
            <a:pPr marL="228600" indent="-228600">
              <a:buFont typeface="+mj-lt"/>
              <a:buAutoNum type="arabicPeriod"/>
            </a:pPr>
            <a:endParaRPr lang="sv-SE" sz="1200" b="0" dirty="0" smtClean="0">
              <a:solidFill>
                <a:schemeClr val="dk1"/>
              </a:solidFill>
            </a:endParaRPr>
          </a:p>
          <a:p>
            <a:pPr marL="228600" indent="-228600">
              <a:buFont typeface="+mj-lt"/>
              <a:buAutoNum type="arabicPeriod"/>
            </a:pPr>
            <a:r>
              <a:rPr lang="sv-SE" sz="1200" b="0" dirty="0" smtClean="0">
                <a:solidFill>
                  <a:schemeClr val="dk1"/>
                </a:solidFill>
              </a:rPr>
              <a:t>Konsekvenser av </a:t>
            </a:r>
            <a:r>
              <a:rPr lang="sv-SE" sz="1200" b="0" dirty="0" err="1" smtClean="0">
                <a:solidFill>
                  <a:schemeClr val="dk1"/>
                </a:solidFill>
              </a:rPr>
              <a:t>Breyer</a:t>
            </a:r>
            <a:r>
              <a:rPr lang="sv-SE" sz="1200" b="0" dirty="0" smtClean="0">
                <a:solidFill>
                  <a:schemeClr val="dk1"/>
                </a:solidFill>
              </a:rPr>
              <a:t>-domen </a:t>
            </a:r>
          </a:p>
          <a:p>
            <a:pPr marL="228600" indent="-228600">
              <a:buFont typeface="+mj-lt"/>
              <a:buAutoNum type="arabicPeriod"/>
            </a:pPr>
            <a:endParaRPr lang="sv-SE" sz="1200" b="0" dirty="0" smtClean="0">
              <a:solidFill>
                <a:schemeClr val="dk1"/>
              </a:solidFill>
            </a:endParaRPr>
          </a:p>
          <a:p>
            <a:pPr marL="228600" indent="-228600">
              <a:buFont typeface="+mj-lt"/>
              <a:buAutoNum type="arabicPeriod"/>
            </a:pPr>
            <a:r>
              <a:rPr lang="sv-SE" sz="1200" b="0" dirty="0" smtClean="0">
                <a:solidFill>
                  <a:schemeClr val="dk1"/>
                </a:solidFill>
              </a:rPr>
              <a:t>Dataskyddsförordningen och </a:t>
            </a:r>
            <a:r>
              <a:rPr lang="sv-SE" sz="1200" b="0" dirty="0" err="1" smtClean="0">
                <a:solidFill>
                  <a:schemeClr val="dk1"/>
                </a:solidFill>
              </a:rPr>
              <a:t>pseudonymisering</a:t>
            </a:r>
            <a:endParaRPr lang="sv-SE" sz="1200" b="0" dirty="0" smtClean="0">
              <a:solidFill>
                <a:schemeClr val="dk1"/>
              </a:solidFill>
            </a:endParaRPr>
          </a:p>
          <a:p>
            <a:pPr marL="228600" indent="-228600">
              <a:buFont typeface="+mj-lt"/>
              <a:buAutoNum type="arabicPeriod"/>
            </a:pPr>
            <a:endParaRPr lang="sv-SE" sz="1200" b="0" dirty="0" smtClean="0">
              <a:solidFill>
                <a:schemeClr val="dk1"/>
              </a:solidFill>
            </a:endParaRPr>
          </a:p>
          <a:p>
            <a:endParaRPr lang="sv-SE" sz="1200" b="0" dirty="0">
              <a:solidFill>
                <a:schemeClr val="dk1"/>
              </a:solidFill>
            </a:endParaRPr>
          </a:p>
          <a:p>
            <a:pPr marL="228600" indent="-228600">
              <a:buFont typeface="+mj-lt"/>
              <a:buAutoNum type="arabicPeriod"/>
            </a:pPr>
            <a:endParaRPr lang="sv-SE" sz="1200" b="0" dirty="0" smtClean="0">
              <a:solidFill>
                <a:schemeClr val="dk1"/>
              </a:solidFill>
            </a:endParaRPr>
          </a:p>
          <a:p>
            <a:pPr marL="228600" indent="-228600">
              <a:buFont typeface="+mj-lt"/>
              <a:buAutoNum type="arabicPeriod"/>
            </a:pPr>
            <a:endParaRPr lang="sv-SE" sz="1200" b="0" dirty="0">
              <a:solidFill>
                <a:schemeClr val="dk1"/>
              </a:solidFill>
            </a:endParaRPr>
          </a:p>
          <a:p>
            <a:endParaRPr lang="sv-SE" sz="1800" b="0" dirty="0"/>
          </a:p>
        </p:txBody>
      </p:sp>
    </p:spTree>
    <p:extLst>
      <p:ext uri="{BB962C8B-B14F-4D97-AF65-F5344CB8AC3E}">
        <p14:creationId xmlns:p14="http://schemas.microsoft.com/office/powerpoint/2010/main" val="14464314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268760"/>
            <a:ext cx="8568952" cy="432048"/>
          </a:xfrm>
        </p:spPr>
        <p:txBody>
          <a:bodyPr/>
          <a:lstStyle/>
          <a:p>
            <a:r>
              <a:rPr lang="sv-SE" sz="1800" dirty="0" smtClean="0"/>
              <a:t>Det svenska objektiva </a:t>
            </a:r>
            <a:r>
              <a:rPr lang="sv-SE" sz="1800" dirty="0" err="1" smtClean="0"/>
              <a:t>personuppgiftsbegreppet</a:t>
            </a:r>
            <a:endParaRPr lang="sv-SE" sz="1800" dirty="0"/>
          </a:p>
        </p:txBody>
      </p:sp>
      <p:sp>
        <p:nvSpPr>
          <p:cNvPr id="5" name="Date Placeholder 4"/>
          <p:cNvSpPr>
            <a:spLocks noGrp="1"/>
          </p:cNvSpPr>
          <p:nvPr>
            <p:ph type="dt" sz="half" idx="14"/>
          </p:nvPr>
        </p:nvSpPr>
        <p:spPr/>
        <p:txBody>
          <a:bodyPr/>
          <a:lstStyle/>
          <a:p>
            <a:pPr>
              <a:defRPr/>
            </a:pPr>
            <a:endParaRPr lang="sv-SE" dirty="0">
              <a:solidFill>
                <a:srgbClr val="000000">
                  <a:tint val="75000"/>
                </a:srgbClr>
              </a:solidFill>
            </a:endParaRPr>
          </a:p>
        </p:txBody>
      </p:sp>
      <p:sp>
        <p:nvSpPr>
          <p:cNvPr id="7" name="Slide Number Placeholder 6"/>
          <p:cNvSpPr>
            <a:spLocks noGrp="1"/>
          </p:cNvSpPr>
          <p:nvPr>
            <p:ph type="sldNum" sz="quarter" idx="16"/>
          </p:nvPr>
        </p:nvSpPr>
        <p:spPr/>
        <p:txBody>
          <a:bodyPr/>
          <a:lstStyle/>
          <a:p>
            <a:pPr>
              <a:defRPr/>
            </a:pPr>
            <a:fld id="{222C6EAD-0252-4F57-ACDE-C5465B2F0B93}" type="slidenum">
              <a:rPr lang="sv-SE" smtClean="0">
                <a:solidFill>
                  <a:srgbClr val="000000">
                    <a:tint val="75000"/>
                  </a:srgbClr>
                </a:solidFill>
              </a:rPr>
              <a:pPr>
                <a:defRPr/>
              </a:pPr>
              <a:t>20</a:t>
            </a:fld>
            <a:endParaRPr lang="sv-SE">
              <a:solidFill>
                <a:srgbClr val="000000">
                  <a:tint val="75000"/>
                </a:srgbClr>
              </a:solidFill>
            </a:endParaRPr>
          </a:p>
        </p:txBody>
      </p:sp>
      <p:sp>
        <p:nvSpPr>
          <p:cNvPr id="8" name="Title 1"/>
          <p:cNvSpPr txBox="1">
            <a:spLocks/>
          </p:cNvSpPr>
          <p:nvPr/>
        </p:nvSpPr>
        <p:spPr bwMode="auto">
          <a:xfrm>
            <a:off x="2267743" y="1772816"/>
            <a:ext cx="6048673"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000" b="1" kern="1200">
                <a:solidFill>
                  <a:schemeClr val="tx1"/>
                </a:solidFill>
                <a:latin typeface="+mj-lt"/>
                <a:ea typeface="+mj-ea"/>
                <a:cs typeface="+mj-cs"/>
              </a:defRPr>
            </a:lvl1pPr>
            <a:lvl2pPr algn="l" rtl="0" eaLnBrk="0" fontAlgn="base" hangingPunct="0">
              <a:spcBef>
                <a:spcPct val="0"/>
              </a:spcBef>
              <a:spcAft>
                <a:spcPct val="0"/>
              </a:spcAft>
              <a:defRPr sz="2500" b="1">
                <a:solidFill>
                  <a:schemeClr val="tx1"/>
                </a:solidFill>
                <a:latin typeface="Calibri" pitchFamily="34" charset="0"/>
              </a:defRPr>
            </a:lvl2pPr>
            <a:lvl3pPr algn="l" rtl="0" eaLnBrk="0" fontAlgn="base" hangingPunct="0">
              <a:spcBef>
                <a:spcPct val="0"/>
              </a:spcBef>
              <a:spcAft>
                <a:spcPct val="0"/>
              </a:spcAft>
              <a:defRPr sz="2500" b="1">
                <a:solidFill>
                  <a:schemeClr val="tx1"/>
                </a:solidFill>
                <a:latin typeface="Calibri" pitchFamily="34" charset="0"/>
              </a:defRPr>
            </a:lvl3pPr>
            <a:lvl4pPr algn="l" rtl="0" eaLnBrk="0" fontAlgn="base" hangingPunct="0">
              <a:spcBef>
                <a:spcPct val="0"/>
              </a:spcBef>
              <a:spcAft>
                <a:spcPct val="0"/>
              </a:spcAft>
              <a:defRPr sz="2500" b="1">
                <a:solidFill>
                  <a:schemeClr val="tx1"/>
                </a:solidFill>
                <a:latin typeface="Calibri" pitchFamily="34" charset="0"/>
              </a:defRPr>
            </a:lvl4pPr>
            <a:lvl5pPr algn="l" rtl="0" eaLnBrk="0" fontAlgn="base" hangingPunct="0">
              <a:spcBef>
                <a:spcPct val="0"/>
              </a:spcBef>
              <a:spcAft>
                <a:spcPct val="0"/>
              </a:spcAft>
              <a:defRPr sz="2500" b="1">
                <a:solidFill>
                  <a:schemeClr val="tx1"/>
                </a:solidFill>
                <a:latin typeface="Calibri" pitchFamily="34" charset="0"/>
              </a:defRPr>
            </a:lvl5pPr>
            <a:lvl6pPr marL="457200" algn="l" rtl="0" fontAlgn="base">
              <a:spcBef>
                <a:spcPct val="0"/>
              </a:spcBef>
              <a:spcAft>
                <a:spcPct val="0"/>
              </a:spcAft>
              <a:defRPr sz="2500" b="1">
                <a:solidFill>
                  <a:schemeClr val="tx1"/>
                </a:solidFill>
                <a:latin typeface="Calibri" pitchFamily="34" charset="0"/>
              </a:defRPr>
            </a:lvl6pPr>
            <a:lvl7pPr marL="914400" algn="l" rtl="0" fontAlgn="base">
              <a:spcBef>
                <a:spcPct val="0"/>
              </a:spcBef>
              <a:spcAft>
                <a:spcPct val="0"/>
              </a:spcAft>
              <a:defRPr sz="2500" b="1">
                <a:solidFill>
                  <a:schemeClr val="tx1"/>
                </a:solidFill>
                <a:latin typeface="Calibri" pitchFamily="34" charset="0"/>
              </a:defRPr>
            </a:lvl7pPr>
            <a:lvl8pPr marL="1371600" algn="l" rtl="0" fontAlgn="base">
              <a:spcBef>
                <a:spcPct val="0"/>
              </a:spcBef>
              <a:spcAft>
                <a:spcPct val="0"/>
              </a:spcAft>
              <a:defRPr sz="2500" b="1">
                <a:solidFill>
                  <a:schemeClr val="tx1"/>
                </a:solidFill>
                <a:latin typeface="Calibri" pitchFamily="34" charset="0"/>
              </a:defRPr>
            </a:lvl8pPr>
            <a:lvl9pPr marL="1828800" algn="l" rtl="0" fontAlgn="base">
              <a:spcBef>
                <a:spcPct val="0"/>
              </a:spcBef>
              <a:spcAft>
                <a:spcPct val="0"/>
              </a:spcAft>
              <a:defRPr sz="2500" b="1">
                <a:solidFill>
                  <a:schemeClr val="tx1"/>
                </a:solidFill>
                <a:latin typeface="Calibri" pitchFamily="34" charset="0"/>
              </a:defRPr>
            </a:lvl9pPr>
          </a:lstStyle>
          <a:p>
            <a:r>
              <a:rPr lang="sv-SE" sz="1800" b="0" dirty="0" smtClean="0"/>
              <a:t>Datainspektionens beslut Dnr 705-2009 (Systembolaget)</a:t>
            </a:r>
            <a:endParaRPr lang="sv-SE" sz="1800" b="0" dirty="0"/>
          </a:p>
        </p:txBody>
      </p:sp>
      <p:pic>
        <p:nvPicPr>
          <p:cNvPr id="3" name="Picture 2"/>
          <p:cNvPicPr>
            <a:picLocks noChangeAspect="1"/>
          </p:cNvPicPr>
          <p:nvPr/>
        </p:nvPicPr>
        <p:blipFill>
          <a:blip r:embed="rId3"/>
          <a:stretch>
            <a:fillRect/>
          </a:stretch>
        </p:blipFill>
        <p:spPr>
          <a:xfrm>
            <a:off x="1043608" y="2348880"/>
            <a:ext cx="6984776" cy="3349901"/>
          </a:xfrm>
          <a:prstGeom prst="rect">
            <a:avLst/>
          </a:prstGeom>
          <a:noFill/>
          <a:ln>
            <a:solidFill>
              <a:schemeClr val="tx1"/>
            </a:solidFill>
          </a:ln>
        </p:spPr>
      </p:pic>
    </p:spTree>
    <p:extLst>
      <p:ext uri="{BB962C8B-B14F-4D97-AF65-F5344CB8AC3E}">
        <p14:creationId xmlns:p14="http://schemas.microsoft.com/office/powerpoint/2010/main" val="11756597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268760"/>
            <a:ext cx="8568952" cy="432048"/>
          </a:xfrm>
        </p:spPr>
        <p:txBody>
          <a:bodyPr/>
          <a:lstStyle/>
          <a:p>
            <a:r>
              <a:rPr lang="sv-SE" sz="1800" dirty="0" smtClean="0"/>
              <a:t>EU-domstolens praxis rörande direkta personuppgifter</a:t>
            </a:r>
            <a:endParaRPr lang="sv-SE" sz="1800" dirty="0"/>
          </a:p>
        </p:txBody>
      </p:sp>
      <p:sp>
        <p:nvSpPr>
          <p:cNvPr id="5" name="Date Placeholder 4"/>
          <p:cNvSpPr>
            <a:spLocks noGrp="1"/>
          </p:cNvSpPr>
          <p:nvPr>
            <p:ph type="dt" sz="half" idx="14"/>
          </p:nvPr>
        </p:nvSpPr>
        <p:spPr/>
        <p:txBody>
          <a:bodyPr/>
          <a:lstStyle/>
          <a:p>
            <a:pPr>
              <a:defRPr/>
            </a:pPr>
            <a:endParaRPr lang="sv-SE" dirty="0">
              <a:solidFill>
                <a:srgbClr val="000000">
                  <a:tint val="75000"/>
                </a:srgbClr>
              </a:solidFill>
            </a:endParaRPr>
          </a:p>
        </p:txBody>
      </p:sp>
      <p:sp>
        <p:nvSpPr>
          <p:cNvPr id="7" name="Slide Number Placeholder 6"/>
          <p:cNvSpPr>
            <a:spLocks noGrp="1"/>
          </p:cNvSpPr>
          <p:nvPr>
            <p:ph type="sldNum" sz="quarter" idx="16"/>
          </p:nvPr>
        </p:nvSpPr>
        <p:spPr/>
        <p:txBody>
          <a:bodyPr/>
          <a:lstStyle/>
          <a:p>
            <a:pPr>
              <a:defRPr/>
            </a:pPr>
            <a:fld id="{222C6EAD-0252-4F57-ACDE-C5465B2F0B93}" type="slidenum">
              <a:rPr lang="sv-SE" smtClean="0">
                <a:solidFill>
                  <a:srgbClr val="000000">
                    <a:tint val="75000"/>
                  </a:srgbClr>
                </a:solidFill>
              </a:rPr>
              <a:pPr>
                <a:defRPr/>
              </a:pPr>
              <a:t>21</a:t>
            </a:fld>
            <a:endParaRPr lang="sv-SE">
              <a:solidFill>
                <a:srgbClr val="000000">
                  <a:tint val="75000"/>
                </a:srgbClr>
              </a:solidFill>
            </a:endParaRPr>
          </a:p>
        </p:txBody>
      </p:sp>
      <p:pic>
        <p:nvPicPr>
          <p:cNvPr id="4" name="Picture 3"/>
          <p:cNvPicPr>
            <a:picLocks noChangeAspect="1"/>
          </p:cNvPicPr>
          <p:nvPr/>
        </p:nvPicPr>
        <p:blipFill>
          <a:blip r:embed="rId3"/>
          <a:stretch>
            <a:fillRect/>
          </a:stretch>
        </p:blipFill>
        <p:spPr>
          <a:xfrm>
            <a:off x="395536" y="1722584"/>
            <a:ext cx="2195265" cy="3118972"/>
          </a:xfrm>
          <a:prstGeom prst="rect">
            <a:avLst/>
          </a:prstGeom>
          <a:ln>
            <a:solidFill>
              <a:schemeClr val="tx1"/>
            </a:solidFill>
          </a:ln>
        </p:spPr>
      </p:pic>
      <p:pic>
        <p:nvPicPr>
          <p:cNvPr id="6" name="Picture 5"/>
          <p:cNvPicPr>
            <a:picLocks noChangeAspect="1"/>
          </p:cNvPicPr>
          <p:nvPr/>
        </p:nvPicPr>
        <p:blipFill>
          <a:blip r:embed="rId4"/>
          <a:stretch>
            <a:fillRect/>
          </a:stretch>
        </p:blipFill>
        <p:spPr>
          <a:xfrm>
            <a:off x="3005336" y="1722584"/>
            <a:ext cx="2358752" cy="3216768"/>
          </a:xfrm>
          <a:prstGeom prst="rect">
            <a:avLst/>
          </a:prstGeom>
          <a:ln>
            <a:solidFill>
              <a:schemeClr val="tx1"/>
            </a:solidFill>
          </a:ln>
        </p:spPr>
      </p:pic>
      <p:pic>
        <p:nvPicPr>
          <p:cNvPr id="8" name="Picture 7"/>
          <p:cNvPicPr>
            <a:picLocks noChangeAspect="1"/>
          </p:cNvPicPr>
          <p:nvPr/>
        </p:nvPicPr>
        <p:blipFill>
          <a:blip r:embed="rId5"/>
          <a:stretch>
            <a:fillRect/>
          </a:stretch>
        </p:blipFill>
        <p:spPr>
          <a:xfrm>
            <a:off x="5777815" y="1700808"/>
            <a:ext cx="2560114" cy="2197993"/>
          </a:xfrm>
          <a:prstGeom prst="rect">
            <a:avLst/>
          </a:prstGeom>
          <a:ln>
            <a:solidFill>
              <a:schemeClr val="tx1"/>
            </a:solidFill>
          </a:ln>
        </p:spPr>
      </p:pic>
    </p:spTree>
    <p:extLst>
      <p:ext uri="{BB962C8B-B14F-4D97-AF65-F5344CB8AC3E}">
        <p14:creationId xmlns:p14="http://schemas.microsoft.com/office/powerpoint/2010/main" val="20694251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268760"/>
            <a:ext cx="8568952" cy="432048"/>
          </a:xfrm>
        </p:spPr>
        <p:txBody>
          <a:bodyPr/>
          <a:lstStyle/>
          <a:p>
            <a:r>
              <a:rPr lang="sv-SE" sz="1800" dirty="0" smtClean="0"/>
              <a:t>EU-domstolens praxis rörande indirekta personuppgifter</a:t>
            </a:r>
            <a:endParaRPr lang="sv-SE" sz="1800" dirty="0"/>
          </a:p>
        </p:txBody>
      </p:sp>
      <p:sp>
        <p:nvSpPr>
          <p:cNvPr id="5" name="Date Placeholder 4"/>
          <p:cNvSpPr>
            <a:spLocks noGrp="1"/>
          </p:cNvSpPr>
          <p:nvPr>
            <p:ph type="dt" sz="half" idx="14"/>
          </p:nvPr>
        </p:nvSpPr>
        <p:spPr/>
        <p:txBody>
          <a:bodyPr/>
          <a:lstStyle/>
          <a:p>
            <a:pPr>
              <a:defRPr/>
            </a:pPr>
            <a:endParaRPr lang="sv-SE" dirty="0">
              <a:solidFill>
                <a:srgbClr val="000000">
                  <a:tint val="75000"/>
                </a:srgbClr>
              </a:solidFill>
            </a:endParaRPr>
          </a:p>
        </p:txBody>
      </p:sp>
      <p:sp>
        <p:nvSpPr>
          <p:cNvPr id="7" name="Slide Number Placeholder 6"/>
          <p:cNvSpPr>
            <a:spLocks noGrp="1"/>
          </p:cNvSpPr>
          <p:nvPr>
            <p:ph type="sldNum" sz="quarter" idx="16"/>
          </p:nvPr>
        </p:nvSpPr>
        <p:spPr/>
        <p:txBody>
          <a:bodyPr/>
          <a:lstStyle/>
          <a:p>
            <a:pPr>
              <a:defRPr/>
            </a:pPr>
            <a:fld id="{222C6EAD-0252-4F57-ACDE-C5465B2F0B93}" type="slidenum">
              <a:rPr lang="sv-SE" smtClean="0">
                <a:solidFill>
                  <a:srgbClr val="000000">
                    <a:tint val="75000"/>
                  </a:srgbClr>
                </a:solidFill>
              </a:rPr>
              <a:pPr>
                <a:defRPr/>
              </a:pPr>
              <a:t>22</a:t>
            </a:fld>
            <a:endParaRPr lang="sv-SE">
              <a:solidFill>
                <a:srgbClr val="000000">
                  <a:tint val="75000"/>
                </a:srgbClr>
              </a:solidFill>
            </a:endParaRPr>
          </a:p>
        </p:txBody>
      </p:sp>
      <p:sp>
        <p:nvSpPr>
          <p:cNvPr id="8" name="Title 1"/>
          <p:cNvSpPr txBox="1">
            <a:spLocks/>
          </p:cNvSpPr>
          <p:nvPr/>
        </p:nvSpPr>
        <p:spPr bwMode="auto">
          <a:xfrm>
            <a:off x="478294" y="1844824"/>
            <a:ext cx="8054146"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000" b="1" kern="1200">
                <a:solidFill>
                  <a:schemeClr val="tx1"/>
                </a:solidFill>
                <a:latin typeface="+mj-lt"/>
                <a:ea typeface="+mj-ea"/>
                <a:cs typeface="+mj-cs"/>
              </a:defRPr>
            </a:lvl1pPr>
            <a:lvl2pPr algn="l" rtl="0" eaLnBrk="0" fontAlgn="base" hangingPunct="0">
              <a:spcBef>
                <a:spcPct val="0"/>
              </a:spcBef>
              <a:spcAft>
                <a:spcPct val="0"/>
              </a:spcAft>
              <a:defRPr sz="2500" b="1">
                <a:solidFill>
                  <a:schemeClr val="tx1"/>
                </a:solidFill>
                <a:latin typeface="Calibri" pitchFamily="34" charset="0"/>
              </a:defRPr>
            </a:lvl2pPr>
            <a:lvl3pPr algn="l" rtl="0" eaLnBrk="0" fontAlgn="base" hangingPunct="0">
              <a:spcBef>
                <a:spcPct val="0"/>
              </a:spcBef>
              <a:spcAft>
                <a:spcPct val="0"/>
              </a:spcAft>
              <a:defRPr sz="2500" b="1">
                <a:solidFill>
                  <a:schemeClr val="tx1"/>
                </a:solidFill>
                <a:latin typeface="Calibri" pitchFamily="34" charset="0"/>
              </a:defRPr>
            </a:lvl3pPr>
            <a:lvl4pPr algn="l" rtl="0" eaLnBrk="0" fontAlgn="base" hangingPunct="0">
              <a:spcBef>
                <a:spcPct val="0"/>
              </a:spcBef>
              <a:spcAft>
                <a:spcPct val="0"/>
              </a:spcAft>
              <a:defRPr sz="2500" b="1">
                <a:solidFill>
                  <a:schemeClr val="tx1"/>
                </a:solidFill>
                <a:latin typeface="Calibri" pitchFamily="34" charset="0"/>
              </a:defRPr>
            </a:lvl4pPr>
            <a:lvl5pPr algn="l" rtl="0" eaLnBrk="0" fontAlgn="base" hangingPunct="0">
              <a:spcBef>
                <a:spcPct val="0"/>
              </a:spcBef>
              <a:spcAft>
                <a:spcPct val="0"/>
              </a:spcAft>
              <a:defRPr sz="2500" b="1">
                <a:solidFill>
                  <a:schemeClr val="tx1"/>
                </a:solidFill>
                <a:latin typeface="Calibri" pitchFamily="34" charset="0"/>
              </a:defRPr>
            </a:lvl5pPr>
            <a:lvl6pPr marL="457200" algn="l" rtl="0" fontAlgn="base">
              <a:spcBef>
                <a:spcPct val="0"/>
              </a:spcBef>
              <a:spcAft>
                <a:spcPct val="0"/>
              </a:spcAft>
              <a:defRPr sz="2500" b="1">
                <a:solidFill>
                  <a:schemeClr val="tx1"/>
                </a:solidFill>
                <a:latin typeface="Calibri" pitchFamily="34" charset="0"/>
              </a:defRPr>
            </a:lvl6pPr>
            <a:lvl7pPr marL="914400" algn="l" rtl="0" fontAlgn="base">
              <a:spcBef>
                <a:spcPct val="0"/>
              </a:spcBef>
              <a:spcAft>
                <a:spcPct val="0"/>
              </a:spcAft>
              <a:defRPr sz="2500" b="1">
                <a:solidFill>
                  <a:schemeClr val="tx1"/>
                </a:solidFill>
                <a:latin typeface="Calibri" pitchFamily="34" charset="0"/>
              </a:defRPr>
            </a:lvl7pPr>
            <a:lvl8pPr marL="1371600" algn="l" rtl="0" fontAlgn="base">
              <a:spcBef>
                <a:spcPct val="0"/>
              </a:spcBef>
              <a:spcAft>
                <a:spcPct val="0"/>
              </a:spcAft>
              <a:defRPr sz="2500" b="1">
                <a:solidFill>
                  <a:schemeClr val="tx1"/>
                </a:solidFill>
                <a:latin typeface="Calibri" pitchFamily="34" charset="0"/>
              </a:defRPr>
            </a:lvl8pPr>
            <a:lvl9pPr marL="1828800" algn="l" rtl="0" fontAlgn="base">
              <a:spcBef>
                <a:spcPct val="0"/>
              </a:spcBef>
              <a:spcAft>
                <a:spcPct val="0"/>
              </a:spcAft>
              <a:defRPr sz="2500" b="1">
                <a:solidFill>
                  <a:schemeClr val="tx1"/>
                </a:solidFill>
                <a:latin typeface="Calibri" pitchFamily="34" charset="0"/>
              </a:defRPr>
            </a:lvl9pPr>
          </a:lstStyle>
          <a:p>
            <a:r>
              <a:rPr lang="sv-SE" sz="1400" b="0" dirty="0" smtClean="0">
                <a:latin typeface="+mn-lt"/>
              </a:rPr>
              <a:t>Mål nr C-275/06 (</a:t>
            </a:r>
            <a:r>
              <a:rPr lang="sv-SE" sz="1400" b="0" dirty="0" err="1" smtClean="0">
                <a:latin typeface="+mn-lt"/>
              </a:rPr>
              <a:t>Promusicae</a:t>
            </a:r>
            <a:r>
              <a:rPr lang="sv-SE" sz="1400" b="0" dirty="0" smtClean="0">
                <a:latin typeface="+mn-lt"/>
              </a:rPr>
              <a:t>)</a:t>
            </a:r>
          </a:p>
          <a:p>
            <a:endParaRPr lang="sv-SE" sz="1400" b="0" dirty="0">
              <a:latin typeface="+mn-lt"/>
            </a:endParaRPr>
          </a:p>
          <a:p>
            <a:r>
              <a:rPr lang="sv-SE" sz="1400" b="0" dirty="0">
                <a:latin typeface="+mn-lt"/>
              </a:rPr>
              <a:t>45      </a:t>
            </a:r>
            <a:r>
              <a:rPr lang="sv-SE" sz="1400" b="0" u="sng" dirty="0">
                <a:latin typeface="+mn-lt"/>
              </a:rPr>
              <a:t>Det har för övrigt inte bestritts att </a:t>
            </a:r>
            <a:r>
              <a:rPr lang="sv-SE" sz="1400" b="0" u="sng" dirty="0" err="1">
                <a:latin typeface="+mn-lt"/>
              </a:rPr>
              <a:t>Promusicaes</a:t>
            </a:r>
            <a:r>
              <a:rPr lang="sv-SE" sz="1400" b="0" u="sng" dirty="0">
                <a:latin typeface="+mn-lt"/>
              </a:rPr>
              <a:t> yrkande att namn och hemvist för vissa av de personer som använder sig av </a:t>
            </a:r>
            <a:r>
              <a:rPr lang="sv-SE" sz="1400" b="0" u="sng" dirty="0" err="1">
                <a:latin typeface="+mn-lt"/>
              </a:rPr>
              <a:t>KaZaA</a:t>
            </a:r>
            <a:r>
              <a:rPr lang="sv-SE" sz="1400" b="0" u="sng" dirty="0">
                <a:latin typeface="+mn-lt"/>
              </a:rPr>
              <a:t> skall företes innebär ett yrkande om att få tillgång till personuppgifter, det vill säga upplysningar om identifierade eller identifierbara fysiska personer</a:t>
            </a:r>
            <a:r>
              <a:rPr lang="sv-SE" sz="1400" b="0" dirty="0">
                <a:latin typeface="+mn-lt"/>
              </a:rPr>
              <a:t>, enligt definitionen i artikel 2 a i direktiv 95/46 (se, för ett liknande resonemang, dom av den 6 november 2003 i mål C‑101/01, Lindqvist, REG 2003, s. I‑12971, punkt 24). Om Telefónica lämnar ut dessa uppgifter, vilka enligt </a:t>
            </a:r>
            <a:r>
              <a:rPr lang="sv-SE" sz="1400" b="0" dirty="0" err="1">
                <a:latin typeface="+mn-lt"/>
              </a:rPr>
              <a:t>Promusicae</a:t>
            </a:r>
            <a:r>
              <a:rPr lang="sv-SE" sz="1400" b="0" dirty="0">
                <a:latin typeface="+mn-lt"/>
              </a:rPr>
              <a:t> finns lagrade hos Telefónica, vilket bolaget inte har bestritt, skulle detta innebära behandling av personuppgifter i den mening som avses i artikel 2 första stycket i direktiv 2002/58, jämförd med artikel 2 b i direktiv 95/46. </a:t>
            </a:r>
            <a:r>
              <a:rPr lang="sv-SE" sz="1400" b="0" dirty="0" smtClean="0">
                <a:latin typeface="+mn-lt"/>
              </a:rPr>
              <a:t>[…]</a:t>
            </a:r>
            <a:endParaRPr lang="sv-SE" sz="1400" b="0" dirty="0">
              <a:latin typeface="+mn-lt"/>
            </a:endParaRPr>
          </a:p>
        </p:txBody>
      </p:sp>
      <p:sp>
        <p:nvSpPr>
          <p:cNvPr id="6" name="Title 1"/>
          <p:cNvSpPr txBox="1">
            <a:spLocks/>
          </p:cNvSpPr>
          <p:nvPr/>
        </p:nvSpPr>
        <p:spPr bwMode="auto">
          <a:xfrm>
            <a:off x="467544" y="4077072"/>
            <a:ext cx="8054146"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000" b="1" kern="1200">
                <a:solidFill>
                  <a:schemeClr val="tx1"/>
                </a:solidFill>
                <a:latin typeface="+mj-lt"/>
                <a:ea typeface="+mj-ea"/>
                <a:cs typeface="+mj-cs"/>
              </a:defRPr>
            </a:lvl1pPr>
            <a:lvl2pPr algn="l" rtl="0" eaLnBrk="0" fontAlgn="base" hangingPunct="0">
              <a:spcBef>
                <a:spcPct val="0"/>
              </a:spcBef>
              <a:spcAft>
                <a:spcPct val="0"/>
              </a:spcAft>
              <a:defRPr sz="2500" b="1">
                <a:solidFill>
                  <a:schemeClr val="tx1"/>
                </a:solidFill>
                <a:latin typeface="Calibri" pitchFamily="34" charset="0"/>
              </a:defRPr>
            </a:lvl2pPr>
            <a:lvl3pPr algn="l" rtl="0" eaLnBrk="0" fontAlgn="base" hangingPunct="0">
              <a:spcBef>
                <a:spcPct val="0"/>
              </a:spcBef>
              <a:spcAft>
                <a:spcPct val="0"/>
              </a:spcAft>
              <a:defRPr sz="2500" b="1">
                <a:solidFill>
                  <a:schemeClr val="tx1"/>
                </a:solidFill>
                <a:latin typeface="Calibri" pitchFamily="34" charset="0"/>
              </a:defRPr>
            </a:lvl3pPr>
            <a:lvl4pPr algn="l" rtl="0" eaLnBrk="0" fontAlgn="base" hangingPunct="0">
              <a:spcBef>
                <a:spcPct val="0"/>
              </a:spcBef>
              <a:spcAft>
                <a:spcPct val="0"/>
              </a:spcAft>
              <a:defRPr sz="2500" b="1">
                <a:solidFill>
                  <a:schemeClr val="tx1"/>
                </a:solidFill>
                <a:latin typeface="Calibri" pitchFamily="34" charset="0"/>
              </a:defRPr>
            </a:lvl4pPr>
            <a:lvl5pPr algn="l" rtl="0" eaLnBrk="0" fontAlgn="base" hangingPunct="0">
              <a:spcBef>
                <a:spcPct val="0"/>
              </a:spcBef>
              <a:spcAft>
                <a:spcPct val="0"/>
              </a:spcAft>
              <a:defRPr sz="2500" b="1">
                <a:solidFill>
                  <a:schemeClr val="tx1"/>
                </a:solidFill>
                <a:latin typeface="Calibri" pitchFamily="34" charset="0"/>
              </a:defRPr>
            </a:lvl5pPr>
            <a:lvl6pPr marL="457200" algn="l" rtl="0" fontAlgn="base">
              <a:spcBef>
                <a:spcPct val="0"/>
              </a:spcBef>
              <a:spcAft>
                <a:spcPct val="0"/>
              </a:spcAft>
              <a:defRPr sz="2500" b="1">
                <a:solidFill>
                  <a:schemeClr val="tx1"/>
                </a:solidFill>
                <a:latin typeface="Calibri" pitchFamily="34" charset="0"/>
              </a:defRPr>
            </a:lvl6pPr>
            <a:lvl7pPr marL="914400" algn="l" rtl="0" fontAlgn="base">
              <a:spcBef>
                <a:spcPct val="0"/>
              </a:spcBef>
              <a:spcAft>
                <a:spcPct val="0"/>
              </a:spcAft>
              <a:defRPr sz="2500" b="1">
                <a:solidFill>
                  <a:schemeClr val="tx1"/>
                </a:solidFill>
                <a:latin typeface="Calibri" pitchFamily="34" charset="0"/>
              </a:defRPr>
            </a:lvl7pPr>
            <a:lvl8pPr marL="1371600" algn="l" rtl="0" fontAlgn="base">
              <a:spcBef>
                <a:spcPct val="0"/>
              </a:spcBef>
              <a:spcAft>
                <a:spcPct val="0"/>
              </a:spcAft>
              <a:defRPr sz="2500" b="1">
                <a:solidFill>
                  <a:schemeClr val="tx1"/>
                </a:solidFill>
                <a:latin typeface="Calibri" pitchFamily="34" charset="0"/>
              </a:defRPr>
            </a:lvl8pPr>
            <a:lvl9pPr marL="1828800" algn="l" rtl="0" fontAlgn="base">
              <a:spcBef>
                <a:spcPct val="0"/>
              </a:spcBef>
              <a:spcAft>
                <a:spcPct val="0"/>
              </a:spcAft>
              <a:defRPr sz="2500" b="1">
                <a:solidFill>
                  <a:schemeClr val="tx1"/>
                </a:solidFill>
                <a:latin typeface="Calibri" pitchFamily="34" charset="0"/>
              </a:defRPr>
            </a:lvl9pPr>
          </a:lstStyle>
          <a:p>
            <a:r>
              <a:rPr lang="sv-SE" sz="1400" b="0" dirty="0" smtClean="0">
                <a:latin typeface="+mn-lt"/>
              </a:rPr>
              <a:t>Mål nr C-70/10 (</a:t>
            </a:r>
            <a:r>
              <a:rPr lang="sv-SE" sz="1400" b="0" dirty="0" err="1" smtClean="0">
                <a:latin typeface="+mn-lt"/>
              </a:rPr>
              <a:t>Scarlet</a:t>
            </a:r>
            <a:r>
              <a:rPr lang="sv-SE" sz="1400" b="0" dirty="0" smtClean="0">
                <a:latin typeface="+mn-lt"/>
              </a:rPr>
              <a:t> </a:t>
            </a:r>
            <a:r>
              <a:rPr lang="sv-SE" sz="1400" b="0" dirty="0" err="1" smtClean="0">
                <a:latin typeface="+mn-lt"/>
              </a:rPr>
              <a:t>Extended</a:t>
            </a:r>
            <a:r>
              <a:rPr lang="sv-SE" sz="1400" b="0" dirty="0" smtClean="0">
                <a:latin typeface="+mn-lt"/>
              </a:rPr>
              <a:t>)</a:t>
            </a:r>
          </a:p>
          <a:p>
            <a:endParaRPr lang="sv-SE" sz="1400" b="0" dirty="0">
              <a:latin typeface="+mn-lt"/>
            </a:endParaRPr>
          </a:p>
          <a:p>
            <a:r>
              <a:rPr lang="sv-SE" sz="1400" b="0" dirty="0"/>
              <a:t>51      Det är nämligen utrett att föreläggandet om att införa det omtvistade filtreringssystemet innebär att det måste göras en systematisk undersökning av allt innehåll och att det måste ske en insamling och identifiering av IP-adresserna tillhörande de användare som har initierat utskicken av olagligt innehåll på nätet. </a:t>
            </a:r>
            <a:r>
              <a:rPr lang="sv-SE" sz="1400" b="0" u="sng" dirty="0"/>
              <a:t>Dessa adresser utgör skyddade personuppgifter eftersom de gör det möjligt att exakt identifiera användarna</a:t>
            </a:r>
            <a:r>
              <a:rPr lang="sv-SE" sz="1400" b="0" dirty="0"/>
              <a:t>.</a:t>
            </a:r>
            <a:endParaRPr lang="sv-SE" sz="1400" b="0" dirty="0">
              <a:latin typeface="+mn-lt"/>
            </a:endParaRPr>
          </a:p>
        </p:txBody>
      </p:sp>
    </p:spTree>
    <p:extLst>
      <p:ext uri="{BB962C8B-B14F-4D97-AF65-F5344CB8AC3E}">
        <p14:creationId xmlns:p14="http://schemas.microsoft.com/office/powerpoint/2010/main" val="16461841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268760"/>
            <a:ext cx="8568952" cy="432048"/>
          </a:xfrm>
        </p:spPr>
        <p:txBody>
          <a:bodyPr/>
          <a:lstStyle/>
          <a:p>
            <a:r>
              <a:rPr lang="sv-SE" sz="1800" dirty="0" smtClean="0"/>
              <a:t>EU-domstolens praxis rörande indirekta personuppgifter</a:t>
            </a:r>
            <a:endParaRPr lang="sv-SE" sz="1800" dirty="0"/>
          </a:p>
        </p:txBody>
      </p:sp>
      <p:sp>
        <p:nvSpPr>
          <p:cNvPr id="5" name="Date Placeholder 4"/>
          <p:cNvSpPr>
            <a:spLocks noGrp="1"/>
          </p:cNvSpPr>
          <p:nvPr>
            <p:ph type="dt" sz="half" idx="14"/>
          </p:nvPr>
        </p:nvSpPr>
        <p:spPr/>
        <p:txBody>
          <a:bodyPr/>
          <a:lstStyle/>
          <a:p>
            <a:pPr>
              <a:defRPr/>
            </a:pPr>
            <a:endParaRPr lang="sv-SE" dirty="0">
              <a:solidFill>
                <a:srgbClr val="000000">
                  <a:tint val="75000"/>
                </a:srgbClr>
              </a:solidFill>
            </a:endParaRPr>
          </a:p>
        </p:txBody>
      </p:sp>
      <p:sp>
        <p:nvSpPr>
          <p:cNvPr id="7" name="Slide Number Placeholder 6"/>
          <p:cNvSpPr>
            <a:spLocks noGrp="1"/>
          </p:cNvSpPr>
          <p:nvPr>
            <p:ph type="sldNum" sz="quarter" idx="16"/>
          </p:nvPr>
        </p:nvSpPr>
        <p:spPr/>
        <p:txBody>
          <a:bodyPr/>
          <a:lstStyle/>
          <a:p>
            <a:pPr>
              <a:defRPr/>
            </a:pPr>
            <a:fld id="{222C6EAD-0252-4F57-ACDE-C5465B2F0B93}" type="slidenum">
              <a:rPr lang="sv-SE" smtClean="0">
                <a:solidFill>
                  <a:srgbClr val="000000">
                    <a:tint val="75000"/>
                  </a:srgbClr>
                </a:solidFill>
              </a:rPr>
              <a:pPr>
                <a:defRPr/>
              </a:pPr>
              <a:t>23</a:t>
            </a:fld>
            <a:endParaRPr lang="sv-SE">
              <a:solidFill>
                <a:srgbClr val="000000">
                  <a:tint val="75000"/>
                </a:srgbClr>
              </a:solidFill>
            </a:endParaRPr>
          </a:p>
        </p:txBody>
      </p:sp>
      <p:pic>
        <p:nvPicPr>
          <p:cNvPr id="3" name="Picture 2"/>
          <p:cNvPicPr>
            <a:picLocks noChangeAspect="1"/>
          </p:cNvPicPr>
          <p:nvPr/>
        </p:nvPicPr>
        <p:blipFill>
          <a:blip r:embed="rId3"/>
          <a:stretch>
            <a:fillRect/>
          </a:stretch>
        </p:blipFill>
        <p:spPr>
          <a:xfrm>
            <a:off x="1619672" y="1844824"/>
            <a:ext cx="2771329" cy="3930989"/>
          </a:xfrm>
          <a:prstGeom prst="rect">
            <a:avLst/>
          </a:prstGeom>
        </p:spPr>
      </p:pic>
      <p:pic>
        <p:nvPicPr>
          <p:cNvPr id="4" name="Picture 3"/>
          <p:cNvPicPr>
            <a:picLocks noChangeAspect="1"/>
          </p:cNvPicPr>
          <p:nvPr/>
        </p:nvPicPr>
        <p:blipFill>
          <a:blip r:embed="rId4"/>
          <a:stretch>
            <a:fillRect/>
          </a:stretch>
        </p:blipFill>
        <p:spPr>
          <a:xfrm>
            <a:off x="4932040" y="1844824"/>
            <a:ext cx="2786148" cy="3930989"/>
          </a:xfrm>
          <a:prstGeom prst="rect">
            <a:avLst/>
          </a:prstGeom>
        </p:spPr>
      </p:pic>
    </p:spTree>
    <p:extLst>
      <p:ext uri="{BB962C8B-B14F-4D97-AF65-F5344CB8AC3E}">
        <p14:creationId xmlns:p14="http://schemas.microsoft.com/office/powerpoint/2010/main" val="40070758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268760"/>
            <a:ext cx="8568952" cy="432048"/>
          </a:xfrm>
        </p:spPr>
        <p:txBody>
          <a:bodyPr/>
          <a:lstStyle/>
          <a:p>
            <a:r>
              <a:rPr lang="sv-SE" sz="1800" dirty="0" smtClean="0"/>
              <a:t>EU-domstolens praxis rörande indirekta personuppgifter</a:t>
            </a:r>
            <a:endParaRPr lang="sv-SE" sz="1800" dirty="0"/>
          </a:p>
        </p:txBody>
      </p:sp>
      <p:sp>
        <p:nvSpPr>
          <p:cNvPr id="5" name="Date Placeholder 4"/>
          <p:cNvSpPr>
            <a:spLocks noGrp="1"/>
          </p:cNvSpPr>
          <p:nvPr>
            <p:ph type="dt" sz="half" idx="14"/>
          </p:nvPr>
        </p:nvSpPr>
        <p:spPr/>
        <p:txBody>
          <a:bodyPr/>
          <a:lstStyle/>
          <a:p>
            <a:pPr>
              <a:defRPr/>
            </a:pPr>
            <a:endParaRPr lang="sv-SE" dirty="0">
              <a:solidFill>
                <a:srgbClr val="000000">
                  <a:tint val="75000"/>
                </a:srgbClr>
              </a:solidFill>
            </a:endParaRPr>
          </a:p>
        </p:txBody>
      </p:sp>
      <p:sp>
        <p:nvSpPr>
          <p:cNvPr id="7" name="Slide Number Placeholder 6"/>
          <p:cNvSpPr>
            <a:spLocks noGrp="1"/>
          </p:cNvSpPr>
          <p:nvPr>
            <p:ph type="sldNum" sz="quarter" idx="16"/>
          </p:nvPr>
        </p:nvSpPr>
        <p:spPr/>
        <p:txBody>
          <a:bodyPr/>
          <a:lstStyle/>
          <a:p>
            <a:pPr>
              <a:defRPr/>
            </a:pPr>
            <a:fld id="{222C6EAD-0252-4F57-ACDE-C5465B2F0B93}" type="slidenum">
              <a:rPr lang="sv-SE" smtClean="0">
                <a:solidFill>
                  <a:srgbClr val="000000">
                    <a:tint val="75000"/>
                  </a:srgbClr>
                </a:solidFill>
              </a:rPr>
              <a:pPr>
                <a:defRPr/>
              </a:pPr>
              <a:t>24</a:t>
            </a:fld>
            <a:endParaRPr lang="sv-SE">
              <a:solidFill>
                <a:srgbClr val="000000">
                  <a:tint val="75000"/>
                </a:srgbClr>
              </a:solidFill>
            </a:endParaRPr>
          </a:p>
        </p:txBody>
      </p:sp>
      <p:sp>
        <p:nvSpPr>
          <p:cNvPr id="8" name="Title 1"/>
          <p:cNvSpPr txBox="1">
            <a:spLocks/>
          </p:cNvSpPr>
          <p:nvPr/>
        </p:nvSpPr>
        <p:spPr bwMode="auto">
          <a:xfrm>
            <a:off x="755576" y="1772816"/>
            <a:ext cx="6840760"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000" b="1" kern="1200">
                <a:solidFill>
                  <a:schemeClr val="tx1"/>
                </a:solidFill>
                <a:latin typeface="+mj-lt"/>
                <a:ea typeface="+mj-ea"/>
                <a:cs typeface="+mj-cs"/>
              </a:defRPr>
            </a:lvl1pPr>
            <a:lvl2pPr algn="l" rtl="0" eaLnBrk="0" fontAlgn="base" hangingPunct="0">
              <a:spcBef>
                <a:spcPct val="0"/>
              </a:spcBef>
              <a:spcAft>
                <a:spcPct val="0"/>
              </a:spcAft>
              <a:defRPr sz="2500" b="1">
                <a:solidFill>
                  <a:schemeClr val="tx1"/>
                </a:solidFill>
                <a:latin typeface="Calibri" pitchFamily="34" charset="0"/>
              </a:defRPr>
            </a:lvl2pPr>
            <a:lvl3pPr algn="l" rtl="0" eaLnBrk="0" fontAlgn="base" hangingPunct="0">
              <a:spcBef>
                <a:spcPct val="0"/>
              </a:spcBef>
              <a:spcAft>
                <a:spcPct val="0"/>
              </a:spcAft>
              <a:defRPr sz="2500" b="1">
                <a:solidFill>
                  <a:schemeClr val="tx1"/>
                </a:solidFill>
                <a:latin typeface="Calibri" pitchFamily="34" charset="0"/>
              </a:defRPr>
            </a:lvl3pPr>
            <a:lvl4pPr algn="l" rtl="0" eaLnBrk="0" fontAlgn="base" hangingPunct="0">
              <a:spcBef>
                <a:spcPct val="0"/>
              </a:spcBef>
              <a:spcAft>
                <a:spcPct val="0"/>
              </a:spcAft>
              <a:defRPr sz="2500" b="1">
                <a:solidFill>
                  <a:schemeClr val="tx1"/>
                </a:solidFill>
                <a:latin typeface="Calibri" pitchFamily="34" charset="0"/>
              </a:defRPr>
            </a:lvl4pPr>
            <a:lvl5pPr algn="l" rtl="0" eaLnBrk="0" fontAlgn="base" hangingPunct="0">
              <a:spcBef>
                <a:spcPct val="0"/>
              </a:spcBef>
              <a:spcAft>
                <a:spcPct val="0"/>
              </a:spcAft>
              <a:defRPr sz="2500" b="1">
                <a:solidFill>
                  <a:schemeClr val="tx1"/>
                </a:solidFill>
                <a:latin typeface="Calibri" pitchFamily="34" charset="0"/>
              </a:defRPr>
            </a:lvl5pPr>
            <a:lvl6pPr marL="457200" algn="l" rtl="0" fontAlgn="base">
              <a:spcBef>
                <a:spcPct val="0"/>
              </a:spcBef>
              <a:spcAft>
                <a:spcPct val="0"/>
              </a:spcAft>
              <a:defRPr sz="2500" b="1">
                <a:solidFill>
                  <a:schemeClr val="tx1"/>
                </a:solidFill>
                <a:latin typeface="Calibri" pitchFamily="34" charset="0"/>
              </a:defRPr>
            </a:lvl6pPr>
            <a:lvl7pPr marL="914400" algn="l" rtl="0" fontAlgn="base">
              <a:spcBef>
                <a:spcPct val="0"/>
              </a:spcBef>
              <a:spcAft>
                <a:spcPct val="0"/>
              </a:spcAft>
              <a:defRPr sz="2500" b="1">
                <a:solidFill>
                  <a:schemeClr val="tx1"/>
                </a:solidFill>
                <a:latin typeface="Calibri" pitchFamily="34" charset="0"/>
              </a:defRPr>
            </a:lvl7pPr>
            <a:lvl8pPr marL="1371600" algn="l" rtl="0" fontAlgn="base">
              <a:spcBef>
                <a:spcPct val="0"/>
              </a:spcBef>
              <a:spcAft>
                <a:spcPct val="0"/>
              </a:spcAft>
              <a:defRPr sz="2500" b="1">
                <a:solidFill>
                  <a:schemeClr val="tx1"/>
                </a:solidFill>
                <a:latin typeface="Calibri" pitchFamily="34" charset="0"/>
              </a:defRPr>
            </a:lvl8pPr>
            <a:lvl9pPr marL="1828800" algn="l" rtl="0" fontAlgn="base">
              <a:spcBef>
                <a:spcPct val="0"/>
              </a:spcBef>
              <a:spcAft>
                <a:spcPct val="0"/>
              </a:spcAft>
              <a:defRPr sz="2500" b="1">
                <a:solidFill>
                  <a:schemeClr val="tx1"/>
                </a:solidFill>
                <a:latin typeface="Calibri" pitchFamily="34" charset="0"/>
              </a:defRPr>
            </a:lvl9pPr>
          </a:lstStyle>
          <a:p>
            <a:r>
              <a:rPr lang="sv-SE" sz="1600" b="0" dirty="0" smtClean="0"/>
              <a:t>Mål nr C-582/14 (</a:t>
            </a:r>
            <a:r>
              <a:rPr lang="sv-SE" sz="1600" b="0" dirty="0" err="1" smtClean="0"/>
              <a:t>Breyer</a:t>
            </a:r>
            <a:r>
              <a:rPr lang="sv-SE" sz="1600" b="0" dirty="0" smtClean="0"/>
              <a:t>)</a:t>
            </a:r>
            <a:endParaRPr lang="sv-SE" sz="1600" b="0" dirty="0"/>
          </a:p>
        </p:txBody>
      </p:sp>
      <p:sp>
        <p:nvSpPr>
          <p:cNvPr id="6" name="Title 1"/>
          <p:cNvSpPr txBox="1">
            <a:spLocks/>
          </p:cNvSpPr>
          <p:nvPr/>
        </p:nvSpPr>
        <p:spPr bwMode="auto">
          <a:xfrm>
            <a:off x="721288" y="2276872"/>
            <a:ext cx="7307096"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000" b="1" kern="1200">
                <a:solidFill>
                  <a:schemeClr val="tx1"/>
                </a:solidFill>
                <a:latin typeface="+mj-lt"/>
                <a:ea typeface="+mj-ea"/>
                <a:cs typeface="+mj-cs"/>
              </a:defRPr>
            </a:lvl1pPr>
            <a:lvl2pPr algn="l" rtl="0" eaLnBrk="0" fontAlgn="base" hangingPunct="0">
              <a:spcBef>
                <a:spcPct val="0"/>
              </a:spcBef>
              <a:spcAft>
                <a:spcPct val="0"/>
              </a:spcAft>
              <a:defRPr sz="2500" b="1">
                <a:solidFill>
                  <a:schemeClr val="tx1"/>
                </a:solidFill>
                <a:latin typeface="Calibri" pitchFamily="34" charset="0"/>
              </a:defRPr>
            </a:lvl2pPr>
            <a:lvl3pPr algn="l" rtl="0" eaLnBrk="0" fontAlgn="base" hangingPunct="0">
              <a:spcBef>
                <a:spcPct val="0"/>
              </a:spcBef>
              <a:spcAft>
                <a:spcPct val="0"/>
              </a:spcAft>
              <a:defRPr sz="2500" b="1">
                <a:solidFill>
                  <a:schemeClr val="tx1"/>
                </a:solidFill>
                <a:latin typeface="Calibri" pitchFamily="34" charset="0"/>
              </a:defRPr>
            </a:lvl3pPr>
            <a:lvl4pPr algn="l" rtl="0" eaLnBrk="0" fontAlgn="base" hangingPunct="0">
              <a:spcBef>
                <a:spcPct val="0"/>
              </a:spcBef>
              <a:spcAft>
                <a:spcPct val="0"/>
              </a:spcAft>
              <a:defRPr sz="2500" b="1">
                <a:solidFill>
                  <a:schemeClr val="tx1"/>
                </a:solidFill>
                <a:latin typeface="Calibri" pitchFamily="34" charset="0"/>
              </a:defRPr>
            </a:lvl4pPr>
            <a:lvl5pPr algn="l" rtl="0" eaLnBrk="0" fontAlgn="base" hangingPunct="0">
              <a:spcBef>
                <a:spcPct val="0"/>
              </a:spcBef>
              <a:spcAft>
                <a:spcPct val="0"/>
              </a:spcAft>
              <a:defRPr sz="2500" b="1">
                <a:solidFill>
                  <a:schemeClr val="tx1"/>
                </a:solidFill>
                <a:latin typeface="Calibri" pitchFamily="34" charset="0"/>
              </a:defRPr>
            </a:lvl5pPr>
            <a:lvl6pPr marL="457200" algn="l" rtl="0" fontAlgn="base">
              <a:spcBef>
                <a:spcPct val="0"/>
              </a:spcBef>
              <a:spcAft>
                <a:spcPct val="0"/>
              </a:spcAft>
              <a:defRPr sz="2500" b="1">
                <a:solidFill>
                  <a:schemeClr val="tx1"/>
                </a:solidFill>
                <a:latin typeface="Calibri" pitchFamily="34" charset="0"/>
              </a:defRPr>
            </a:lvl6pPr>
            <a:lvl7pPr marL="914400" algn="l" rtl="0" fontAlgn="base">
              <a:spcBef>
                <a:spcPct val="0"/>
              </a:spcBef>
              <a:spcAft>
                <a:spcPct val="0"/>
              </a:spcAft>
              <a:defRPr sz="2500" b="1">
                <a:solidFill>
                  <a:schemeClr val="tx1"/>
                </a:solidFill>
                <a:latin typeface="Calibri" pitchFamily="34" charset="0"/>
              </a:defRPr>
            </a:lvl7pPr>
            <a:lvl8pPr marL="1371600" algn="l" rtl="0" fontAlgn="base">
              <a:spcBef>
                <a:spcPct val="0"/>
              </a:spcBef>
              <a:spcAft>
                <a:spcPct val="0"/>
              </a:spcAft>
              <a:defRPr sz="2500" b="1">
                <a:solidFill>
                  <a:schemeClr val="tx1"/>
                </a:solidFill>
                <a:latin typeface="Calibri" pitchFamily="34" charset="0"/>
              </a:defRPr>
            </a:lvl8pPr>
            <a:lvl9pPr marL="1828800" algn="l" rtl="0" fontAlgn="base">
              <a:spcBef>
                <a:spcPct val="0"/>
              </a:spcBef>
              <a:spcAft>
                <a:spcPct val="0"/>
              </a:spcAft>
              <a:defRPr sz="2500" b="1">
                <a:solidFill>
                  <a:schemeClr val="tx1"/>
                </a:solidFill>
                <a:latin typeface="Calibri" pitchFamily="34" charset="0"/>
              </a:defRPr>
            </a:lvl9pPr>
          </a:lstStyle>
          <a:p>
            <a:r>
              <a:rPr lang="sv-SE" sz="1400" b="0" i="1" dirty="0" err="1" smtClean="0"/>
              <a:t>Bundesgerichtshofs</a:t>
            </a:r>
            <a:r>
              <a:rPr lang="sv-SE" sz="1400" b="0" i="1" dirty="0" smtClean="0"/>
              <a:t> fråga:</a:t>
            </a:r>
          </a:p>
          <a:p>
            <a:endParaRPr lang="sv-SE" sz="1600" b="0" dirty="0"/>
          </a:p>
          <a:p>
            <a:r>
              <a:rPr lang="sv-SE" sz="1400" b="0" dirty="0"/>
              <a:t>”1)      Ska artikel 2 a i direktiv 95/46 tolkas så, att en IP-adress som en leverantör [av elektroniska informations- eller kommunikationstjänster] registrerar i samband med att någon använder tjänsteleverantörens webbplats utgör en personuppgift för denne även om det är en tredje man (i förevarande fall internetleverantören) som förfogar över de ytterligare upplysningar som är nödvändiga för att identifiera den registrerade</a:t>
            </a:r>
            <a:r>
              <a:rPr lang="sv-SE" sz="1400" b="0" dirty="0" smtClean="0"/>
              <a:t>?”</a:t>
            </a:r>
          </a:p>
          <a:p>
            <a:endParaRPr lang="sv-SE" sz="1400" b="0" dirty="0"/>
          </a:p>
          <a:p>
            <a:r>
              <a:rPr lang="sv-SE" sz="1400" b="0" i="1" dirty="0" smtClean="0"/>
              <a:t>EU-domstolens svar:</a:t>
            </a:r>
          </a:p>
          <a:p>
            <a:endParaRPr lang="sv-SE" sz="1400" b="0" dirty="0"/>
          </a:p>
          <a:p>
            <a:r>
              <a:rPr lang="sv-SE" sz="1400" b="0" dirty="0"/>
              <a:t>1)      Artikel 2 a i Europaparlamentets och rådets direktiv 95/46/EG </a:t>
            </a:r>
            <a:r>
              <a:rPr lang="sv-SE" sz="1400" b="0" dirty="0" smtClean="0"/>
              <a:t>[…] ska </a:t>
            </a:r>
            <a:r>
              <a:rPr lang="sv-SE" sz="1400" b="0" dirty="0"/>
              <a:t>tolkas så, att en dynamisk IP‑adress som en leverantör av elektroniska informations- eller kommunikationstjänster registrerar i samband med att en person besöker en webbplats som nämnda leverantör gör tillgänglig för allmänheten utgör en personuppgift i den mening som avses i nämnda bestämmelse i förhållande till leverantören, </a:t>
            </a:r>
            <a:r>
              <a:rPr lang="sv-SE" sz="1400" b="0" u="sng" dirty="0"/>
              <a:t>när denne förfogar över lagliga medel som gör det möjligt för vederbörande att identifiera den registrerade med hjälp av de ytterligare upplysningar som den registrerades internetleverantör förfogar över.</a:t>
            </a:r>
            <a:endParaRPr lang="sv-SE" sz="1400" b="0" u="sng" dirty="0" smtClean="0"/>
          </a:p>
          <a:p>
            <a:endParaRPr lang="sv-SE" sz="1400" b="0" dirty="0"/>
          </a:p>
          <a:p>
            <a:endParaRPr lang="sv-SE" sz="1400" b="0" dirty="0" smtClean="0"/>
          </a:p>
          <a:p>
            <a:endParaRPr lang="sv-SE" sz="1600" b="0" dirty="0"/>
          </a:p>
          <a:p>
            <a:endParaRPr lang="sv-SE" sz="1600" b="0" dirty="0"/>
          </a:p>
        </p:txBody>
      </p:sp>
    </p:spTree>
    <p:extLst>
      <p:ext uri="{BB962C8B-B14F-4D97-AF65-F5344CB8AC3E}">
        <p14:creationId xmlns:p14="http://schemas.microsoft.com/office/powerpoint/2010/main" val="11404821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268760"/>
            <a:ext cx="8568952" cy="432048"/>
          </a:xfrm>
        </p:spPr>
        <p:txBody>
          <a:bodyPr/>
          <a:lstStyle/>
          <a:p>
            <a:r>
              <a:rPr lang="sv-SE" sz="1800" dirty="0" smtClean="0"/>
              <a:t>EU-domstolens praxis rörande indirekta personuppgifter</a:t>
            </a:r>
            <a:endParaRPr lang="sv-SE" sz="1800" dirty="0"/>
          </a:p>
        </p:txBody>
      </p:sp>
      <p:sp>
        <p:nvSpPr>
          <p:cNvPr id="5" name="Date Placeholder 4"/>
          <p:cNvSpPr>
            <a:spLocks noGrp="1"/>
          </p:cNvSpPr>
          <p:nvPr>
            <p:ph type="dt" sz="half" idx="14"/>
          </p:nvPr>
        </p:nvSpPr>
        <p:spPr/>
        <p:txBody>
          <a:bodyPr/>
          <a:lstStyle/>
          <a:p>
            <a:pPr>
              <a:defRPr/>
            </a:pPr>
            <a:endParaRPr lang="sv-SE" dirty="0">
              <a:solidFill>
                <a:srgbClr val="000000">
                  <a:tint val="75000"/>
                </a:srgbClr>
              </a:solidFill>
            </a:endParaRPr>
          </a:p>
        </p:txBody>
      </p:sp>
      <p:sp>
        <p:nvSpPr>
          <p:cNvPr id="7" name="Slide Number Placeholder 6"/>
          <p:cNvSpPr>
            <a:spLocks noGrp="1"/>
          </p:cNvSpPr>
          <p:nvPr>
            <p:ph type="sldNum" sz="quarter" idx="16"/>
          </p:nvPr>
        </p:nvSpPr>
        <p:spPr/>
        <p:txBody>
          <a:bodyPr/>
          <a:lstStyle/>
          <a:p>
            <a:pPr>
              <a:defRPr/>
            </a:pPr>
            <a:fld id="{222C6EAD-0252-4F57-ACDE-C5465B2F0B93}" type="slidenum">
              <a:rPr lang="sv-SE" smtClean="0">
                <a:solidFill>
                  <a:srgbClr val="000000">
                    <a:tint val="75000"/>
                  </a:srgbClr>
                </a:solidFill>
              </a:rPr>
              <a:pPr>
                <a:defRPr/>
              </a:pPr>
              <a:t>25</a:t>
            </a:fld>
            <a:endParaRPr lang="sv-SE">
              <a:solidFill>
                <a:srgbClr val="000000">
                  <a:tint val="75000"/>
                </a:srgbClr>
              </a:solidFill>
            </a:endParaRPr>
          </a:p>
        </p:txBody>
      </p:sp>
      <p:sp>
        <p:nvSpPr>
          <p:cNvPr id="8" name="Title 1"/>
          <p:cNvSpPr txBox="1">
            <a:spLocks/>
          </p:cNvSpPr>
          <p:nvPr/>
        </p:nvSpPr>
        <p:spPr bwMode="auto">
          <a:xfrm>
            <a:off x="683568" y="1772816"/>
            <a:ext cx="6840760"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000" b="1" kern="1200">
                <a:solidFill>
                  <a:schemeClr val="tx1"/>
                </a:solidFill>
                <a:latin typeface="+mj-lt"/>
                <a:ea typeface="+mj-ea"/>
                <a:cs typeface="+mj-cs"/>
              </a:defRPr>
            </a:lvl1pPr>
            <a:lvl2pPr algn="l" rtl="0" eaLnBrk="0" fontAlgn="base" hangingPunct="0">
              <a:spcBef>
                <a:spcPct val="0"/>
              </a:spcBef>
              <a:spcAft>
                <a:spcPct val="0"/>
              </a:spcAft>
              <a:defRPr sz="2500" b="1">
                <a:solidFill>
                  <a:schemeClr val="tx1"/>
                </a:solidFill>
                <a:latin typeface="Calibri" pitchFamily="34" charset="0"/>
              </a:defRPr>
            </a:lvl2pPr>
            <a:lvl3pPr algn="l" rtl="0" eaLnBrk="0" fontAlgn="base" hangingPunct="0">
              <a:spcBef>
                <a:spcPct val="0"/>
              </a:spcBef>
              <a:spcAft>
                <a:spcPct val="0"/>
              </a:spcAft>
              <a:defRPr sz="2500" b="1">
                <a:solidFill>
                  <a:schemeClr val="tx1"/>
                </a:solidFill>
                <a:latin typeface="Calibri" pitchFamily="34" charset="0"/>
              </a:defRPr>
            </a:lvl3pPr>
            <a:lvl4pPr algn="l" rtl="0" eaLnBrk="0" fontAlgn="base" hangingPunct="0">
              <a:spcBef>
                <a:spcPct val="0"/>
              </a:spcBef>
              <a:spcAft>
                <a:spcPct val="0"/>
              </a:spcAft>
              <a:defRPr sz="2500" b="1">
                <a:solidFill>
                  <a:schemeClr val="tx1"/>
                </a:solidFill>
                <a:latin typeface="Calibri" pitchFamily="34" charset="0"/>
              </a:defRPr>
            </a:lvl4pPr>
            <a:lvl5pPr algn="l" rtl="0" eaLnBrk="0" fontAlgn="base" hangingPunct="0">
              <a:spcBef>
                <a:spcPct val="0"/>
              </a:spcBef>
              <a:spcAft>
                <a:spcPct val="0"/>
              </a:spcAft>
              <a:defRPr sz="2500" b="1">
                <a:solidFill>
                  <a:schemeClr val="tx1"/>
                </a:solidFill>
                <a:latin typeface="Calibri" pitchFamily="34" charset="0"/>
              </a:defRPr>
            </a:lvl5pPr>
            <a:lvl6pPr marL="457200" algn="l" rtl="0" fontAlgn="base">
              <a:spcBef>
                <a:spcPct val="0"/>
              </a:spcBef>
              <a:spcAft>
                <a:spcPct val="0"/>
              </a:spcAft>
              <a:defRPr sz="2500" b="1">
                <a:solidFill>
                  <a:schemeClr val="tx1"/>
                </a:solidFill>
                <a:latin typeface="Calibri" pitchFamily="34" charset="0"/>
              </a:defRPr>
            </a:lvl6pPr>
            <a:lvl7pPr marL="914400" algn="l" rtl="0" fontAlgn="base">
              <a:spcBef>
                <a:spcPct val="0"/>
              </a:spcBef>
              <a:spcAft>
                <a:spcPct val="0"/>
              </a:spcAft>
              <a:defRPr sz="2500" b="1">
                <a:solidFill>
                  <a:schemeClr val="tx1"/>
                </a:solidFill>
                <a:latin typeface="Calibri" pitchFamily="34" charset="0"/>
              </a:defRPr>
            </a:lvl7pPr>
            <a:lvl8pPr marL="1371600" algn="l" rtl="0" fontAlgn="base">
              <a:spcBef>
                <a:spcPct val="0"/>
              </a:spcBef>
              <a:spcAft>
                <a:spcPct val="0"/>
              </a:spcAft>
              <a:defRPr sz="2500" b="1">
                <a:solidFill>
                  <a:schemeClr val="tx1"/>
                </a:solidFill>
                <a:latin typeface="Calibri" pitchFamily="34" charset="0"/>
              </a:defRPr>
            </a:lvl8pPr>
            <a:lvl9pPr marL="1828800" algn="l" rtl="0" fontAlgn="base">
              <a:spcBef>
                <a:spcPct val="0"/>
              </a:spcBef>
              <a:spcAft>
                <a:spcPct val="0"/>
              </a:spcAft>
              <a:defRPr sz="2500" b="1">
                <a:solidFill>
                  <a:schemeClr val="tx1"/>
                </a:solidFill>
                <a:latin typeface="Calibri" pitchFamily="34" charset="0"/>
              </a:defRPr>
            </a:lvl9pPr>
          </a:lstStyle>
          <a:p>
            <a:r>
              <a:rPr lang="sv-SE" sz="1600" b="0" dirty="0" smtClean="0"/>
              <a:t>Mål nr C-582/14 (</a:t>
            </a:r>
            <a:r>
              <a:rPr lang="sv-SE" sz="1600" b="0" dirty="0" err="1" smtClean="0"/>
              <a:t>Breyer</a:t>
            </a:r>
            <a:r>
              <a:rPr lang="sv-SE" sz="1600" b="0" dirty="0" smtClean="0"/>
              <a:t>) – skälen</a:t>
            </a:r>
          </a:p>
          <a:p>
            <a:endParaRPr lang="sv-SE" sz="1600" b="0" dirty="0"/>
          </a:p>
          <a:p>
            <a:r>
              <a:rPr lang="sv-SE" sz="1400" b="0" dirty="0" smtClean="0"/>
              <a:t>”38</a:t>
            </a:r>
            <a:r>
              <a:rPr lang="sv-SE" sz="1400" b="0" dirty="0"/>
              <a:t>      I detta avseende ska det påpekas att en dynamisk IP-adress inte utgör </a:t>
            </a:r>
            <a:r>
              <a:rPr lang="sv-SE" sz="1400" b="0" dirty="0" smtClean="0"/>
              <a:t>en upplysning </a:t>
            </a:r>
            <a:r>
              <a:rPr lang="sv-SE" sz="1400" b="0" dirty="0"/>
              <a:t>som avser en ”identifierad fysisk person”, i och med att en sådan adress inte direkt röjer identiteten på den fysiska person som äger den dator från vilken en webbplats har besökts och inte heller identiteten på en annan person som skulle kunna använda den datorn</a:t>
            </a:r>
            <a:r>
              <a:rPr lang="sv-SE" sz="1400" b="0" dirty="0" smtClean="0"/>
              <a:t>.</a:t>
            </a:r>
          </a:p>
          <a:p>
            <a:endParaRPr lang="sv-SE" sz="1400" b="0" dirty="0" smtClean="0"/>
          </a:p>
          <a:p>
            <a:r>
              <a:rPr lang="sv-SE" sz="1400" b="0" dirty="0" smtClean="0"/>
              <a:t>[…]</a:t>
            </a:r>
            <a:endParaRPr lang="sv-SE" sz="1400" b="0" dirty="0"/>
          </a:p>
          <a:p>
            <a:endParaRPr lang="sv-SE" sz="1400" b="0" dirty="0"/>
          </a:p>
          <a:p>
            <a:r>
              <a:rPr lang="sv-SE" sz="1400" b="0" dirty="0"/>
              <a:t>44      Den omständigheten att de ytterligare upplysningar som är nödvändiga för att identifiera en användare av en webbplats inte innehas av leverantören av elektroniska informations- eller kommunikationstjänster, utan av användarens internetleverantör, utesluter således inte att de dynamiska IP-adresser som leverantören av elektroniska informations- eller kommunikationstjänster har registrerat utgör personuppgifter i den mening som avses i artikel 2 a i direktiv 95/46 för denne. </a:t>
            </a:r>
            <a:endParaRPr lang="sv-SE" sz="1400" b="0" dirty="0" smtClean="0"/>
          </a:p>
          <a:p>
            <a:endParaRPr lang="sv-SE" sz="1400" b="0" dirty="0"/>
          </a:p>
          <a:p>
            <a:endParaRPr lang="sv-SE" sz="1400" b="0" dirty="0"/>
          </a:p>
          <a:p>
            <a:endParaRPr lang="sv-SE" sz="1400" b="0" dirty="0"/>
          </a:p>
        </p:txBody>
      </p:sp>
      <p:sp>
        <p:nvSpPr>
          <p:cNvPr id="6" name="Title 1"/>
          <p:cNvSpPr txBox="1">
            <a:spLocks/>
          </p:cNvSpPr>
          <p:nvPr/>
        </p:nvSpPr>
        <p:spPr bwMode="auto">
          <a:xfrm>
            <a:off x="683568" y="2276872"/>
            <a:ext cx="7992888"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000" b="1" kern="1200">
                <a:solidFill>
                  <a:schemeClr val="tx1"/>
                </a:solidFill>
                <a:latin typeface="+mj-lt"/>
                <a:ea typeface="+mj-ea"/>
                <a:cs typeface="+mj-cs"/>
              </a:defRPr>
            </a:lvl1pPr>
            <a:lvl2pPr algn="l" rtl="0" eaLnBrk="0" fontAlgn="base" hangingPunct="0">
              <a:spcBef>
                <a:spcPct val="0"/>
              </a:spcBef>
              <a:spcAft>
                <a:spcPct val="0"/>
              </a:spcAft>
              <a:defRPr sz="2500" b="1">
                <a:solidFill>
                  <a:schemeClr val="tx1"/>
                </a:solidFill>
                <a:latin typeface="Calibri" pitchFamily="34" charset="0"/>
              </a:defRPr>
            </a:lvl2pPr>
            <a:lvl3pPr algn="l" rtl="0" eaLnBrk="0" fontAlgn="base" hangingPunct="0">
              <a:spcBef>
                <a:spcPct val="0"/>
              </a:spcBef>
              <a:spcAft>
                <a:spcPct val="0"/>
              </a:spcAft>
              <a:defRPr sz="2500" b="1">
                <a:solidFill>
                  <a:schemeClr val="tx1"/>
                </a:solidFill>
                <a:latin typeface="Calibri" pitchFamily="34" charset="0"/>
              </a:defRPr>
            </a:lvl3pPr>
            <a:lvl4pPr algn="l" rtl="0" eaLnBrk="0" fontAlgn="base" hangingPunct="0">
              <a:spcBef>
                <a:spcPct val="0"/>
              </a:spcBef>
              <a:spcAft>
                <a:spcPct val="0"/>
              </a:spcAft>
              <a:defRPr sz="2500" b="1">
                <a:solidFill>
                  <a:schemeClr val="tx1"/>
                </a:solidFill>
                <a:latin typeface="Calibri" pitchFamily="34" charset="0"/>
              </a:defRPr>
            </a:lvl4pPr>
            <a:lvl5pPr algn="l" rtl="0" eaLnBrk="0" fontAlgn="base" hangingPunct="0">
              <a:spcBef>
                <a:spcPct val="0"/>
              </a:spcBef>
              <a:spcAft>
                <a:spcPct val="0"/>
              </a:spcAft>
              <a:defRPr sz="2500" b="1">
                <a:solidFill>
                  <a:schemeClr val="tx1"/>
                </a:solidFill>
                <a:latin typeface="Calibri" pitchFamily="34" charset="0"/>
              </a:defRPr>
            </a:lvl5pPr>
            <a:lvl6pPr marL="457200" algn="l" rtl="0" fontAlgn="base">
              <a:spcBef>
                <a:spcPct val="0"/>
              </a:spcBef>
              <a:spcAft>
                <a:spcPct val="0"/>
              </a:spcAft>
              <a:defRPr sz="2500" b="1">
                <a:solidFill>
                  <a:schemeClr val="tx1"/>
                </a:solidFill>
                <a:latin typeface="Calibri" pitchFamily="34" charset="0"/>
              </a:defRPr>
            </a:lvl6pPr>
            <a:lvl7pPr marL="914400" algn="l" rtl="0" fontAlgn="base">
              <a:spcBef>
                <a:spcPct val="0"/>
              </a:spcBef>
              <a:spcAft>
                <a:spcPct val="0"/>
              </a:spcAft>
              <a:defRPr sz="2500" b="1">
                <a:solidFill>
                  <a:schemeClr val="tx1"/>
                </a:solidFill>
                <a:latin typeface="Calibri" pitchFamily="34" charset="0"/>
              </a:defRPr>
            </a:lvl7pPr>
            <a:lvl8pPr marL="1371600" algn="l" rtl="0" fontAlgn="base">
              <a:spcBef>
                <a:spcPct val="0"/>
              </a:spcBef>
              <a:spcAft>
                <a:spcPct val="0"/>
              </a:spcAft>
              <a:defRPr sz="2500" b="1">
                <a:solidFill>
                  <a:schemeClr val="tx1"/>
                </a:solidFill>
                <a:latin typeface="Calibri" pitchFamily="34" charset="0"/>
              </a:defRPr>
            </a:lvl8pPr>
            <a:lvl9pPr marL="1828800" algn="l" rtl="0" fontAlgn="base">
              <a:spcBef>
                <a:spcPct val="0"/>
              </a:spcBef>
              <a:spcAft>
                <a:spcPct val="0"/>
              </a:spcAft>
              <a:defRPr sz="2500" b="1">
                <a:solidFill>
                  <a:schemeClr val="tx1"/>
                </a:solidFill>
                <a:latin typeface="Calibri" pitchFamily="34" charset="0"/>
              </a:defRPr>
            </a:lvl9pPr>
          </a:lstStyle>
          <a:p>
            <a:endParaRPr lang="sv-SE" sz="1400" b="0" dirty="0"/>
          </a:p>
          <a:p>
            <a:endParaRPr lang="sv-SE" sz="1400" b="0" dirty="0" smtClean="0"/>
          </a:p>
          <a:p>
            <a:endParaRPr lang="sv-SE" sz="1600" b="0" dirty="0"/>
          </a:p>
          <a:p>
            <a:endParaRPr lang="sv-SE" sz="1600" b="0" dirty="0"/>
          </a:p>
        </p:txBody>
      </p:sp>
    </p:spTree>
    <p:extLst>
      <p:ext uri="{BB962C8B-B14F-4D97-AF65-F5344CB8AC3E}">
        <p14:creationId xmlns:p14="http://schemas.microsoft.com/office/powerpoint/2010/main" val="20277025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268760"/>
            <a:ext cx="8568952" cy="432048"/>
          </a:xfrm>
        </p:spPr>
        <p:txBody>
          <a:bodyPr/>
          <a:lstStyle/>
          <a:p>
            <a:r>
              <a:rPr lang="sv-SE" sz="1800" dirty="0" smtClean="0"/>
              <a:t>EU-domstolens praxis rörande indirekta personuppgifter</a:t>
            </a:r>
            <a:endParaRPr lang="sv-SE" sz="1800" dirty="0"/>
          </a:p>
        </p:txBody>
      </p:sp>
      <p:sp>
        <p:nvSpPr>
          <p:cNvPr id="5" name="Date Placeholder 4"/>
          <p:cNvSpPr>
            <a:spLocks noGrp="1"/>
          </p:cNvSpPr>
          <p:nvPr>
            <p:ph type="dt" sz="half" idx="14"/>
          </p:nvPr>
        </p:nvSpPr>
        <p:spPr/>
        <p:txBody>
          <a:bodyPr/>
          <a:lstStyle/>
          <a:p>
            <a:pPr>
              <a:defRPr/>
            </a:pPr>
            <a:endParaRPr lang="sv-SE" dirty="0">
              <a:solidFill>
                <a:srgbClr val="000000">
                  <a:tint val="75000"/>
                </a:srgbClr>
              </a:solidFill>
            </a:endParaRPr>
          </a:p>
        </p:txBody>
      </p:sp>
      <p:sp>
        <p:nvSpPr>
          <p:cNvPr id="7" name="Slide Number Placeholder 6"/>
          <p:cNvSpPr>
            <a:spLocks noGrp="1"/>
          </p:cNvSpPr>
          <p:nvPr>
            <p:ph type="sldNum" sz="quarter" idx="16"/>
          </p:nvPr>
        </p:nvSpPr>
        <p:spPr/>
        <p:txBody>
          <a:bodyPr/>
          <a:lstStyle/>
          <a:p>
            <a:pPr>
              <a:defRPr/>
            </a:pPr>
            <a:fld id="{222C6EAD-0252-4F57-ACDE-C5465B2F0B93}" type="slidenum">
              <a:rPr lang="sv-SE" smtClean="0">
                <a:solidFill>
                  <a:srgbClr val="000000">
                    <a:tint val="75000"/>
                  </a:srgbClr>
                </a:solidFill>
              </a:rPr>
              <a:pPr>
                <a:defRPr/>
              </a:pPr>
              <a:t>26</a:t>
            </a:fld>
            <a:endParaRPr lang="sv-SE">
              <a:solidFill>
                <a:srgbClr val="000000">
                  <a:tint val="75000"/>
                </a:srgbClr>
              </a:solidFill>
            </a:endParaRPr>
          </a:p>
        </p:txBody>
      </p:sp>
      <p:sp>
        <p:nvSpPr>
          <p:cNvPr id="8" name="Title 1"/>
          <p:cNvSpPr txBox="1">
            <a:spLocks/>
          </p:cNvSpPr>
          <p:nvPr/>
        </p:nvSpPr>
        <p:spPr bwMode="auto">
          <a:xfrm>
            <a:off x="683568" y="1772816"/>
            <a:ext cx="6840760"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000" b="1" kern="1200">
                <a:solidFill>
                  <a:schemeClr val="tx1"/>
                </a:solidFill>
                <a:latin typeface="+mj-lt"/>
                <a:ea typeface="+mj-ea"/>
                <a:cs typeface="+mj-cs"/>
              </a:defRPr>
            </a:lvl1pPr>
            <a:lvl2pPr algn="l" rtl="0" eaLnBrk="0" fontAlgn="base" hangingPunct="0">
              <a:spcBef>
                <a:spcPct val="0"/>
              </a:spcBef>
              <a:spcAft>
                <a:spcPct val="0"/>
              </a:spcAft>
              <a:defRPr sz="2500" b="1">
                <a:solidFill>
                  <a:schemeClr val="tx1"/>
                </a:solidFill>
                <a:latin typeface="Calibri" pitchFamily="34" charset="0"/>
              </a:defRPr>
            </a:lvl2pPr>
            <a:lvl3pPr algn="l" rtl="0" eaLnBrk="0" fontAlgn="base" hangingPunct="0">
              <a:spcBef>
                <a:spcPct val="0"/>
              </a:spcBef>
              <a:spcAft>
                <a:spcPct val="0"/>
              </a:spcAft>
              <a:defRPr sz="2500" b="1">
                <a:solidFill>
                  <a:schemeClr val="tx1"/>
                </a:solidFill>
                <a:latin typeface="Calibri" pitchFamily="34" charset="0"/>
              </a:defRPr>
            </a:lvl3pPr>
            <a:lvl4pPr algn="l" rtl="0" eaLnBrk="0" fontAlgn="base" hangingPunct="0">
              <a:spcBef>
                <a:spcPct val="0"/>
              </a:spcBef>
              <a:spcAft>
                <a:spcPct val="0"/>
              </a:spcAft>
              <a:defRPr sz="2500" b="1">
                <a:solidFill>
                  <a:schemeClr val="tx1"/>
                </a:solidFill>
                <a:latin typeface="Calibri" pitchFamily="34" charset="0"/>
              </a:defRPr>
            </a:lvl4pPr>
            <a:lvl5pPr algn="l" rtl="0" eaLnBrk="0" fontAlgn="base" hangingPunct="0">
              <a:spcBef>
                <a:spcPct val="0"/>
              </a:spcBef>
              <a:spcAft>
                <a:spcPct val="0"/>
              </a:spcAft>
              <a:defRPr sz="2500" b="1">
                <a:solidFill>
                  <a:schemeClr val="tx1"/>
                </a:solidFill>
                <a:latin typeface="Calibri" pitchFamily="34" charset="0"/>
              </a:defRPr>
            </a:lvl5pPr>
            <a:lvl6pPr marL="457200" algn="l" rtl="0" fontAlgn="base">
              <a:spcBef>
                <a:spcPct val="0"/>
              </a:spcBef>
              <a:spcAft>
                <a:spcPct val="0"/>
              </a:spcAft>
              <a:defRPr sz="2500" b="1">
                <a:solidFill>
                  <a:schemeClr val="tx1"/>
                </a:solidFill>
                <a:latin typeface="Calibri" pitchFamily="34" charset="0"/>
              </a:defRPr>
            </a:lvl6pPr>
            <a:lvl7pPr marL="914400" algn="l" rtl="0" fontAlgn="base">
              <a:spcBef>
                <a:spcPct val="0"/>
              </a:spcBef>
              <a:spcAft>
                <a:spcPct val="0"/>
              </a:spcAft>
              <a:defRPr sz="2500" b="1">
                <a:solidFill>
                  <a:schemeClr val="tx1"/>
                </a:solidFill>
                <a:latin typeface="Calibri" pitchFamily="34" charset="0"/>
              </a:defRPr>
            </a:lvl7pPr>
            <a:lvl8pPr marL="1371600" algn="l" rtl="0" fontAlgn="base">
              <a:spcBef>
                <a:spcPct val="0"/>
              </a:spcBef>
              <a:spcAft>
                <a:spcPct val="0"/>
              </a:spcAft>
              <a:defRPr sz="2500" b="1">
                <a:solidFill>
                  <a:schemeClr val="tx1"/>
                </a:solidFill>
                <a:latin typeface="Calibri" pitchFamily="34" charset="0"/>
              </a:defRPr>
            </a:lvl8pPr>
            <a:lvl9pPr marL="1828800" algn="l" rtl="0" fontAlgn="base">
              <a:spcBef>
                <a:spcPct val="0"/>
              </a:spcBef>
              <a:spcAft>
                <a:spcPct val="0"/>
              </a:spcAft>
              <a:defRPr sz="2500" b="1">
                <a:solidFill>
                  <a:schemeClr val="tx1"/>
                </a:solidFill>
                <a:latin typeface="Calibri" pitchFamily="34" charset="0"/>
              </a:defRPr>
            </a:lvl9pPr>
          </a:lstStyle>
          <a:p>
            <a:r>
              <a:rPr lang="sv-SE" sz="1600" b="0" dirty="0" smtClean="0"/>
              <a:t>Mål nr C-582/14 (</a:t>
            </a:r>
            <a:r>
              <a:rPr lang="sv-SE" sz="1600" b="0" dirty="0" err="1" smtClean="0"/>
              <a:t>Breyer</a:t>
            </a:r>
            <a:r>
              <a:rPr lang="sv-SE" sz="1600" b="0" dirty="0" smtClean="0"/>
              <a:t>) – skälen</a:t>
            </a:r>
          </a:p>
          <a:p>
            <a:endParaRPr lang="sv-SE" sz="1600" b="0" dirty="0"/>
          </a:p>
          <a:p>
            <a:r>
              <a:rPr lang="sv-SE" sz="1400" b="0" dirty="0" smtClean="0"/>
              <a:t>45</a:t>
            </a:r>
            <a:r>
              <a:rPr lang="sv-SE" sz="1400" b="0" dirty="0"/>
              <a:t>      Det ska emellertid fastställas huruvida möjligheten att kombinera en dynamisk IP-adress med nämnda ytterligare information som internetleverantören innehar </a:t>
            </a:r>
            <a:r>
              <a:rPr lang="sv-SE" sz="1400" b="0" u="sng" dirty="0"/>
              <a:t>utgör ett hjälpmedel som rimligen kan komma att användas för att identifiera den aktuella personen</a:t>
            </a:r>
            <a:r>
              <a:rPr lang="sv-SE" sz="1400" b="0" dirty="0" smtClean="0"/>
              <a:t>.</a:t>
            </a:r>
          </a:p>
          <a:p>
            <a:endParaRPr lang="sv-SE" sz="1400" b="0" dirty="0"/>
          </a:p>
          <a:p>
            <a:r>
              <a:rPr lang="sv-SE" sz="1400" b="0" dirty="0"/>
              <a:t>46      Såsom generaladvokaten angav i punkt 68 i sitt förslag till avgörande skulle detta inte vara fallet om identifiering av den aktuella personen var </a:t>
            </a:r>
            <a:r>
              <a:rPr lang="sv-SE" sz="1400" b="0" u="sng" dirty="0"/>
              <a:t>förbjuden i lag eller omöjlig att genomföra i praktiken, exempelvis på grund av att den skulle kräva orimliga resurser i form av tid, kostnader och arbetskraft, med den följden att risken för identifiering i praktiken var försumbar</a:t>
            </a:r>
            <a:r>
              <a:rPr lang="sv-SE" sz="1400" b="0" u="sng" dirty="0" smtClean="0"/>
              <a:t>.</a:t>
            </a:r>
          </a:p>
          <a:p>
            <a:endParaRPr lang="sv-SE" sz="1400" b="0" dirty="0"/>
          </a:p>
          <a:p>
            <a:endParaRPr lang="sv-SE" sz="1400" b="0" dirty="0"/>
          </a:p>
          <a:p>
            <a:endParaRPr lang="sv-SE" sz="1400" b="0" dirty="0"/>
          </a:p>
        </p:txBody>
      </p:sp>
    </p:spTree>
    <p:extLst>
      <p:ext uri="{BB962C8B-B14F-4D97-AF65-F5344CB8AC3E}">
        <p14:creationId xmlns:p14="http://schemas.microsoft.com/office/powerpoint/2010/main" val="42893410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268760"/>
            <a:ext cx="8568952" cy="432048"/>
          </a:xfrm>
        </p:spPr>
        <p:txBody>
          <a:bodyPr/>
          <a:lstStyle/>
          <a:p>
            <a:r>
              <a:rPr lang="sv-SE" sz="1800" dirty="0" smtClean="0"/>
              <a:t>Lagliga möjligheter att komma ”nyckeln” i svensk rätt</a:t>
            </a:r>
            <a:endParaRPr lang="sv-SE" sz="1800" dirty="0"/>
          </a:p>
        </p:txBody>
      </p:sp>
      <p:sp>
        <p:nvSpPr>
          <p:cNvPr id="5" name="Date Placeholder 4"/>
          <p:cNvSpPr>
            <a:spLocks noGrp="1"/>
          </p:cNvSpPr>
          <p:nvPr>
            <p:ph type="dt" sz="half" idx="14"/>
          </p:nvPr>
        </p:nvSpPr>
        <p:spPr/>
        <p:txBody>
          <a:bodyPr/>
          <a:lstStyle/>
          <a:p>
            <a:pPr>
              <a:defRPr/>
            </a:pPr>
            <a:endParaRPr lang="sv-SE" dirty="0">
              <a:solidFill>
                <a:srgbClr val="000000">
                  <a:tint val="75000"/>
                </a:srgbClr>
              </a:solidFill>
            </a:endParaRPr>
          </a:p>
        </p:txBody>
      </p:sp>
      <p:sp>
        <p:nvSpPr>
          <p:cNvPr id="7" name="Slide Number Placeholder 6"/>
          <p:cNvSpPr>
            <a:spLocks noGrp="1"/>
          </p:cNvSpPr>
          <p:nvPr>
            <p:ph type="sldNum" sz="quarter" idx="16"/>
          </p:nvPr>
        </p:nvSpPr>
        <p:spPr/>
        <p:txBody>
          <a:bodyPr/>
          <a:lstStyle/>
          <a:p>
            <a:pPr>
              <a:defRPr/>
            </a:pPr>
            <a:fld id="{222C6EAD-0252-4F57-ACDE-C5465B2F0B93}" type="slidenum">
              <a:rPr lang="sv-SE" smtClean="0">
                <a:solidFill>
                  <a:srgbClr val="000000">
                    <a:tint val="75000"/>
                  </a:srgbClr>
                </a:solidFill>
              </a:rPr>
              <a:pPr>
                <a:defRPr/>
              </a:pPr>
              <a:t>27</a:t>
            </a:fld>
            <a:endParaRPr lang="sv-SE">
              <a:solidFill>
                <a:srgbClr val="000000">
                  <a:tint val="75000"/>
                </a:srgbClr>
              </a:solidFill>
            </a:endParaRPr>
          </a:p>
        </p:txBody>
      </p:sp>
      <p:sp>
        <p:nvSpPr>
          <p:cNvPr id="8" name="Title 1"/>
          <p:cNvSpPr txBox="1">
            <a:spLocks/>
          </p:cNvSpPr>
          <p:nvPr/>
        </p:nvSpPr>
        <p:spPr bwMode="auto">
          <a:xfrm>
            <a:off x="484782" y="1844824"/>
            <a:ext cx="6048673"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000" b="1" kern="1200">
                <a:solidFill>
                  <a:schemeClr val="tx1"/>
                </a:solidFill>
                <a:latin typeface="+mj-lt"/>
                <a:ea typeface="+mj-ea"/>
                <a:cs typeface="+mj-cs"/>
              </a:defRPr>
            </a:lvl1pPr>
            <a:lvl2pPr algn="l" rtl="0" eaLnBrk="0" fontAlgn="base" hangingPunct="0">
              <a:spcBef>
                <a:spcPct val="0"/>
              </a:spcBef>
              <a:spcAft>
                <a:spcPct val="0"/>
              </a:spcAft>
              <a:defRPr sz="2500" b="1">
                <a:solidFill>
                  <a:schemeClr val="tx1"/>
                </a:solidFill>
                <a:latin typeface="Calibri" pitchFamily="34" charset="0"/>
              </a:defRPr>
            </a:lvl2pPr>
            <a:lvl3pPr algn="l" rtl="0" eaLnBrk="0" fontAlgn="base" hangingPunct="0">
              <a:spcBef>
                <a:spcPct val="0"/>
              </a:spcBef>
              <a:spcAft>
                <a:spcPct val="0"/>
              </a:spcAft>
              <a:defRPr sz="2500" b="1">
                <a:solidFill>
                  <a:schemeClr val="tx1"/>
                </a:solidFill>
                <a:latin typeface="Calibri" pitchFamily="34" charset="0"/>
              </a:defRPr>
            </a:lvl3pPr>
            <a:lvl4pPr algn="l" rtl="0" eaLnBrk="0" fontAlgn="base" hangingPunct="0">
              <a:spcBef>
                <a:spcPct val="0"/>
              </a:spcBef>
              <a:spcAft>
                <a:spcPct val="0"/>
              </a:spcAft>
              <a:defRPr sz="2500" b="1">
                <a:solidFill>
                  <a:schemeClr val="tx1"/>
                </a:solidFill>
                <a:latin typeface="Calibri" pitchFamily="34" charset="0"/>
              </a:defRPr>
            </a:lvl4pPr>
            <a:lvl5pPr algn="l" rtl="0" eaLnBrk="0" fontAlgn="base" hangingPunct="0">
              <a:spcBef>
                <a:spcPct val="0"/>
              </a:spcBef>
              <a:spcAft>
                <a:spcPct val="0"/>
              </a:spcAft>
              <a:defRPr sz="2500" b="1">
                <a:solidFill>
                  <a:schemeClr val="tx1"/>
                </a:solidFill>
                <a:latin typeface="Calibri" pitchFamily="34" charset="0"/>
              </a:defRPr>
            </a:lvl5pPr>
            <a:lvl6pPr marL="457200" algn="l" rtl="0" fontAlgn="base">
              <a:spcBef>
                <a:spcPct val="0"/>
              </a:spcBef>
              <a:spcAft>
                <a:spcPct val="0"/>
              </a:spcAft>
              <a:defRPr sz="2500" b="1">
                <a:solidFill>
                  <a:schemeClr val="tx1"/>
                </a:solidFill>
                <a:latin typeface="Calibri" pitchFamily="34" charset="0"/>
              </a:defRPr>
            </a:lvl6pPr>
            <a:lvl7pPr marL="914400" algn="l" rtl="0" fontAlgn="base">
              <a:spcBef>
                <a:spcPct val="0"/>
              </a:spcBef>
              <a:spcAft>
                <a:spcPct val="0"/>
              </a:spcAft>
              <a:defRPr sz="2500" b="1">
                <a:solidFill>
                  <a:schemeClr val="tx1"/>
                </a:solidFill>
                <a:latin typeface="Calibri" pitchFamily="34" charset="0"/>
              </a:defRPr>
            </a:lvl7pPr>
            <a:lvl8pPr marL="1371600" algn="l" rtl="0" fontAlgn="base">
              <a:spcBef>
                <a:spcPct val="0"/>
              </a:spcBef>
              <a:spcAft>
                <a:spcPct val="0"/>
              </a:spcAft>
              <a:defRPr sz="2500" b="1">
                <a:solidFill>
                  <a:schemeClr val="tx1"/>
                </a:solidFill>
                <a:latin typeface="Calibri" pitchFamily="34" charset="0"/>
              </a:defRPr>
            </a:lvl8pPr>
            <a:lvl9pPr marL="1828800" algn="l" rtl="0" fontAlgn="base">
              <a:spcBef>
                <a:spcPct val="0"/>
              </a:spcBef>
              <a:spcAft>
                <a:spcPct val="0"/>
              </a:spcAft>
              <a:defRPr sz="2500" b="1">
                <a:solidFill>
                  <a:schemeClr val="tx1"/>
                </a:solidFill>
                <a:latin typeface="Calibri" pitchFamily="34" charset="0"/>
              </a:defRPr>
            </a:lvl9pPr>
          </a:lstStyle>
          <a:p>
            <a:pPr marL="285750" indent="-285750">
              <a:buFont typeface="Arial" panose="020B0604020202020204" pitchFamily="34" charset="0"/>
              <a:buChar char="•"/>
            </a:pPr>
            <a:r>
              <a:rPr lang="sv-SE" sz="1400" b="0" dirty="0" smtClean="0"/>
              <a:t>Informationsföreläggande enligt immaterialrättsliga bestämmelser</a:t>
            </a:r>
          </a:p>
          <a:p>
            <a:endParaRPr lang="sv-SE" sz="1400" b="0" dirty="0"/>
          </a:p>
          <a:p>
            <a:pPr marL="630238" indent="-285750">
              <a:buFontTx/>
              <a:buChar char="-"/>
            </a:pPr>
            <a:r>
              <a:rPr lang="sv-SE" sz="1400" b="0" dirty="0" smtClean="0"/>
              <a:t>Ansökan om informationsföreläggande handläggs som ett ärende och det krävs inte att talan väckts.</a:t>
            </a:r>
          </a:p>
          <a:p>
            <a:pPr marL="344488"/>
            <a:endParaRPr lang="sv-SE" sz="1400" b="0" dirty="0" smtClean="0"/>
          </a:p>
          <a:p>
            <a:pPr marL="630238" indent="-285750">
              <a:buFontTx/>
              <a:buChar char="-"/>
            </a:pPr>
            <a:r>
              <a:rPr lang="sv-SE" sz="1400" b="0" dirty="0" smtClean="0"/>
              <a:t>Ett informationsföreläggande kan inte avse uppgifter som en ISP sparar för brottsbekämpande ändamål (jfr 6 kap 16 § LEK), däremot kan det avse uppgifter som sparats för ex vis fakturerings- eller säkerhetsändamål (jfr 6 kap 20 § LEK och NJA 2012 s 975).</a:t>
            </a:r>
          </a:p>
          <a:p>
            <a:pPr marL="344488"/>
            <a:endParaRPr lang="sv-SE" sz="1400" b="0" dirty="0" smtClean="0"/>
          </a:p>
          <a:p>
            <a:pPr marL="630238" indent="-285750">
              <a:buFontTx/>
              <a:buChar char="-"/>
            </a:pPr>
            <a:r>
              <a:rPr lang="sv-SE" sz="1400" b="0" dirty="0" smtClean="0"/>
              <a:t>Sökanden måste göra ett immaterialrättsligt intrång sannolikt.</a:t>
            </a:r>
          </a:p>
          <a:p>
            <a:endParaRPr lang="sv-SE" sz="1800" b="0" dirty="0" smtClean="0"/>
          </a:p>
        </p:txBody>
      </p:sp>
    </p:spTree>
    <p:extLst>
      <p:ext uri="{BB962C8B-B14F-4D97-AF65-F5344CB8AC3E}">
        <p14:creationId xmlns:p14="http://schemas.microsoft.com/office/powerpoint/2010/main" val="6467047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268760"/>
            <a:ext cx="8568952" cy="432048"/>
          </a:xfrm>
        </p:spPr>
        <p:txBody>
          <a:bodyPr/>
          <a:lstStyle/>
          <a:p>
            <a:r>
              <a:rPr lang="sv-SE" sz="1800" dirty="0" smtClean="0"/>
              <a:t>Lagliga möjligheter att komma ”nyckeln” i svensk rätt</a:t>
            </a:r>
            <a:endParaRPr lang="sv-SE" sz="1800" dirty="0"/>
          </a:p>
        </p:txBody>
      </p:sp>
      <p:sp>
        <p:nvSpPr>
          <p:cNvPr id="5" name="Date Placeholder 4"/>
          <p:cNvSpPr>
            <a:spLocks noGrp="1"/>
          </p:cNvSpPr>
          <p:nvPr>
            <p:ph type="dt" sz="half" idx="14"/>
          </p:nvPr>
        </p:nvSpPr>
        <p:spPr/>
        <p:txBody>
          <a:bodyPr/>
          <a:lstStyle/>
          <a:p>
            <a:pPr>
              <a:defRPr/>
            </a:pPr>
            <a:endParaRPr lang="sv-SE" dirty="0">
              <a:solidFill>
                <a:srgbClr val="000000">
                  <a:tint val="75000"/>
                </a:srgbClr>
              </a:solidFill>
            </a:endParaRPr>
          </a:p>
        </p:txBody>
      </p:sp>
      <p:sp>
        <p:nvSpPr>
          <p:cNvPr id="7" name="Slide Number Placeholder 6"/>
          <p:cNvSpPr>
            <a:spLocks noGrp="1"/>
          </p:cNvSpPr>
          <p:nvPr>
            <p:ph type="sldNum" sz="quarter" idx="16"/>
          </p:nvPr>
        </p:nvSpPr>
        <p:spPr/>
        <p:txBody>
          <a:bodyPr/>
          <a:lstStyle/>
          <a:p>
            <a:pPr>
              <a:defRPr/>
            </a:pPr>
            <a:fld id="{222C6EAD-0252-4F57-ACDE-C5465B2F0B93}" type="slidenum">
              <a:rPr lang="sv-SE" smtClean="0">
                <a:solidFill>
                  <a:srgbClr val="000000">
                    <a:tint val="75000"/>
                  </a:srgbClr>
                </a:solidFill>
              </a:rPr>
              <a:pPr>
                <a:defRPr/>
              </a:pPr>
              <a:t>28</a:t>
            </a:fld>
            <a:endParaRPr lang="sv-SE">
              <a:solidFill>
                <a:srgbClr val="000000">
                  <a:tint val="75000"/>
                </a:srgbClr>
              </a:solidFill>
            </a:endParaRPr>
          </a:p>
        </p:txBody>
      </p:sp>
      <p:sp>
        <p:nvSpPr>
          <p:cNvPr id="8" name="Title 1"/>
          <p:cNvSpPr txBox="1">
            <a:spLocks/>
          </p:cNvSpPr>
          <p:nvPr/>
        </p:nvSpPr>
        <p:spPr bwMode="auto">
          <a:xfrm>
            <a:off x="484782" y="1844824"/>
            <a:ext cx="6048673"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000" b="1" kern="1200">
                <a:solidFill>
                  <a:schemeClr val="tx1"/>
                </a:solidFill>
                <a:latin typeface="+mj-lt"/>
                <a:ea typeface="+mj-ea"/>
                <a:cs typeface="+mj-cs"/>
              </a:defRPr>
            </a:lvl1pPr>
            <a:lvl2pPr algn="l" rtl="0" eaLnBrk="0" fontAlgn="base" hangingPunct="0">
              <a:spcBef>
                <a:spcPct val="0"/>
              </a:spcBef>
              <a:spcAft>
                <a:spcPct val="0"/>
              </a:spcAft>
              <a:defRPr sz="2500" b="1">
                <a:solidFill>
                  <a:schemeClr val="tx1"/>
                </a:solidFill>
                <a:latin typeface="Calibri" pitchFamily="34" charset="0"/>
              </a:defRPr>
            </a:lvl2pPr>
            <a:lvl3pPr algn="l" rtl="0" eaLnBrk="0" fontAlgn="base" hangingPunct="0">
              <a:spcBef>
                <a:spcPct val="0"/>
              </a:spcBef>
              <a:spcAft>
                <a:spcPct val="0"/>
              </a:spcAft>
              <a:defRPr sz="2500" b="1">
                <a:solidFill>
                  <a:schemeClr val="tx1"/>
                </a:solidFill>
                <a:latin typeface="Calibri" pitchFamily="34" charset="0"/>
              </a:defRPr>
            </a:lvl3pPr>
            <a:lvl4pPr algn="l" rtl="0" eaLnBrk="0" fontAlgn="base" hangingPunct="0">
              <a:spcBef>
                <a:spcPct val="0"/>
              </a:spcBef>
              <a:spcAft>
                <a:spcPct val="0"/>
              </a:spcAft>
              <a:defRPr sz="2500" b="1">
                <a:solidFill>
                  <a:schemeClr val="tx1"/>
                </a:solidFill>
                <a:latin typeface="Calibri" pitchFamily="34" charset="0"/>
              </a:defRPr>
            </a:lvl4pPr>
            <a:lvl5pPr algn="l" rtl="0" eaLnBrk="0" fontAlgn="base" hangingPunct="0">
              <a:spcBef>
                <a:spcPct val="0"/>
              </a:spcBef>
              <a:spcAft>
                <a:spcPct val="0"/>
              </a:spcAft>
              <a:defRPr sz="2500" b="1">
                <a:solidFill>
                  <a:schemeClr val="tx1"/>
                </a:solidFill>
                <a:latin typeface="Calibri" pitchFamily="34" charset="0"/>
              </a:defRPr>
            </a:lvl5pPr>
            <a:lvl6pPr marL="457200" algn="l" rtl="0" fontAlgn="base">
              <a:spcBef>
                <a:spcPct val="0"/>
              </a:spcBef>
              <a:spcAft>
                <a:spcPct val="0"/>
              </a:spcAft>
              <a:defRPr sz="2500" b="1">
                <a:solidFill>
                  <a:schemeClr val="tx1"/>
                </a:solidFill>
                <a:latin typeface="Calibri" pitchFamily="34" charset="0"/>
              </a:defRPr>
            </a:lvl6pPr>
            <a:lvl7pPr marL="914400" algn="l" rtl="0" fontAlgn="base">
              <a:spcBef>
                <a:spcPct val="0"/>
              </a:spcBef>
              <a:spcAft>
                <a:spcPct val="0"/>
              </a:spcAft>
              <a:defRPr sz="2500" b="1">
                <a:solidFill>
                  <a:schemeClr val="tx1"/>
                </a:solidFill>
                <a:latin typeface="Calibri" pitchFamily="34" charset="0"/>
              </a:defRPr>
            </a:lvl7pPr>
            <a:lvl8pPr marL="1371600" algn="l" rtl="0" fontAlgn="base">
              <a:spcBef>
                <a:spcPct val="0"/>
              </a:spcBef>
              <a:spcAft>
                <a:spcPct val="0"/>
              </a:spcAft>
              <a:defRPr sz="2500" b="1">
                <a:solidFill>
                  <a:schemeClr val="tx1"/>
                </a:solidFill>
                <a:latin typeface="Calibri" pitchFamily="34" charset="0"/>
              </a:defRPr>
            </a:lvl8pPr>
            <a:lvl9pPr marL="1828800" algn="l" rtl="0" fontAlgn="base">
              <a:spcBef>
                <a:spcPct val="0"/>
              </a:spcBef>
              <a:spcAft>
                <a:spcPct val="0"/>
              </a:spcAft>
              <a:defRPr sz="2500" b="1">
                <a:solidFill>
                  <a:schemeClr val="tx1"/>
                </a:solidFill>
                <a:latin typeface="Calibri" pitchFamily="34" charset="0"/>
              </a:defRPr>
            </a:lvl9pPr>
          </a:lstStyle>
          <a:p>
            <a:pPr marL="285750" indent="-285750">
              <a:buFont typeface="Arial" panose="020B0604020202020204" pitchFamily="34" charset="0"/>
              <a:buChar char="•"/>
            </a:pPr>
            <a:r>
              <a:rPr lang="sv-SE" sz="1400" b="0" dirty="0"/>
              <a:t>Edition enligt 38 kap 2 § rättegångsbalken</a:t>
            </a:r>
          </a:p>
          <a:p>
            <a:endParaRPr lang="sv-SE" sz="1400" b="0" dirty="0"/>
          </a:p>
          <a:p>
            <a:pPr marL="539750" indent="-195263">
              <a:buFontTx/>
              <a:buChar char="-"/>
            </a:pPr>
            <a:r>
              <a:rPr lang="sv-SE" sz="1400" b="0" dirty="0"/>
              <a:t>Ansökan om edition kan endast prövas inom ramen för rättegång (talan måste ha väckts).</a:t>
            </a:r>
          </a:p>
          <a:p>
            <a:pPr marL="539750" indent="-195263">
              <a:buFontTx/>
              <a:buChar char="-"/>
            </a:pPr>
            <a:r>
              <a:rPr lang="sv-SE" sz="1400" b="0" dirty="0"/>
              <a:t>En editionsansökan bifalls endast om (i) informationen har bevisrelevans (ii) ansökan är preciserad och (iii) det är proportionerligt att </a:t>
            </a:r>
            <a:r>
              <a:rPr lang="sv-SE" sz="1400" b="0" dirty="0" err="1"/>
              <a:t>emddela</a:t>
            </a:r>
            <a:r>
              <a:rPr lang="sv-SE" sz="1400" b="0" dirty="0"/>
              <a:t> beslut.</a:t>
            </a:r>
          </a:p>
          <a:p>
            <a:pPr marL="539750" indent="-195263">
              <a:buFontTx/>
              <a:buChar char="-"/>
            </a:pPr>
            <a:r>
              <a:rPr lang="sv-SE" sz="1400" b="0" dirty="0"/>
              <a:t>Editionsansökan kan riktas mot tredje man</a:t>
            </a:r>
          </a:p>
          <a:p>
            <a:pPr marL="539750" indent="-195263">
              <a:buFontTx/>
              <a:buChar char="-"/>
            </a:pPr>
            <a:r>
              <a:rPr lang="sv-SE" sz="1400" b="0" dirty="0"/>
              <a:t>Ett editionsbeslut bryter igenom banksekretess och sekretess enligt 6 kap 20 § LEK</a:t>
            </a:r>
          </a:p>
          <a:p>
            <a:endParaRPr lang="sv-SE" sz="1800" b="0" dirty="0" smtClean="0"/>
          </a:p>
        </p:txBody>
      </p:sp>
    </p:spTree>
    <p:extLst>
      <p:ext uri="{BB962C8B-B14F-4D97-AF65-F5344CB8AC3E}">
        <p14:creationId xmlns:p14="http://schemas.microsoft.com/office/powerpoint/2010/main" val="9275547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268760"/>
            <a:ext cx="8568952" cy="432048"/>
          </a:xfrm>
        </p:spPr>
        <p:txBody>
          <a:bodyPr/>
          <a:lstStyle/>
          <a:p>
            <a:r>
              <a:rPr lang="sv-SE" sz="1800" dirty="0" smtClean="0"/>
              <a:t>Lagliga möjligheter att komma ”nyckeln” i svensk rätt</a:t>
            </a:r>
            <a:endParaRPr lang="sv-SE" sz="1800" dirty="0"/>
          </a:p>
        </p:txBody>
      </p:sp>
      <p:sp>
        <p:nvSpPr>
          <p:cNvPr id="5" name="Date Placeholder 4"/>
          <p:cNvSpPr>
            <a:spLocks noGrp="1"/>
          </p:cNvSpPr>
          <p:nvPr>
            <p:ph type="dt" sz="half" idx="14"/>
          </p:nvPr>
        </p:nvSpPr>
        <p:spPr/>
        <p:txBody>
          <a:bodyPr/>
          <a:lstStyle/>
          <a:p>
            <a:pPr>
              <a:defRPr/>
            </a:pPr>
            <a:endParaRPr lang="sv-SE" dirty="0">
              <a:solidFill>
                <a:srgbClr val="000000">
                  <a:tint val="75000"/>
                </a:srgbClr>
              </a:solidFill>
            </a:endParaRPr>
          </a:p>
        </p:txBody>
      </p:sp>
      <p:sp>
        <p:nvSpPr>
          <p:cNvPr id="7" name="Slide Number Placeholder 6"/>
          <p:cNvSpPr>
            <a:spLocks noGrp="1"/>
          </p:cNvSpPr>
          <p:nvPr>
            <p:ph type="sldNum" sz="quarter" idx="16"/>
          </p:nvPr>
        </p:nvSpPr>
        <p:spPr/>
        <p:txBody>
          <a:bodyPr/>
          <a:lstStyle/>
          <a:p>
            <a:pPr>
              <a:defRPr/>
            </a:pPr>
            <a:fld id="{222C6EAD-0252-4F57-ACDE-C5465B2F0B93}" type="slidenum">
              <a:rPr lang="sv-SE" smtClean="0">
                <a:solidFill>
                  <a:srgbClr val="000000">
                    <a:tint val="75000"/>
                  </a:srgbClr>
                </a:solidFill>
              </a:rPr>
              <a:pPr>
                <a:defRPr/>
              </a:pPr>
              <a:t>29</a:t>
            </a:fld>
            <a:endParaRPr lang="sv-SE">
              <a:solidFill>
                <a:srgbClr val="000000">
                  <a:tint val="75000"/>
                </a:srgbClr>
              </a:solidFill>
            </a:endParaRPr>
          </a:p>
        </p:txBody>
      </p:sp>
      <p:sp>
        <p:nvSpPr>
          <p:cNvPr id="8" name="Title 1"/>
          <p:cNvSpPr txBox="1">
            <a:spLocks/>
          </p:cNvSpPr>
          <p:nvPr/>
        </p:nvSpPr>
        <p:spPr bwMode="auto">
          <a:xfrm>
            <a:off x="484782" y="1844824"/>
            <a:ext cx="6048673"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000" b="1" kern="1200">
                <a:solidFill>
                  <a:schemeClr val="tx1"/>
                </a:solidFill>
                <a:latin typeface="+mj-lt"/>
                <a:ea typeface="+mj-ea"/>
                <a:cs typeface="+mj-cs"/>
              </a:defRPr>
            </a:lvl1pPr>
            <a:lvl2pPr algn="l" rtl="0" eaLnBrk="0" fontAlgn="base" hangingPunct="0">
              <a:spcBef>
                <a:spcPct val="0"/>
              </a:spcBef>
              <a:spcAft>
                <a:spcPct val="0"/>
              </a:spcAft>
              <a:defRPr sz="2500" b="1">
                <a:solidFill>
                  <a:schemeClr val="tx1"/>
                </a:solidFill>
                <a:latin typeface="Calibri" pitchFamily="34" charset="0"/>
              </a:defRPr>
            </a:lvl2pPr>
            <a:lvl3pPr algn="l" rtl="0" eaLnBrk="0" fontAlgn="base" hangingPunct="0">
              <a:spcBef>
                <a:spcPct val="0"/>
              </a:spcBef>
              <a:spcAft>
                <a:spcPct val="0"/>
              </a:spcAft>
              <a:defRPr sz="2500" b="1">
                <a:solidFill>
                  <a:schemeClr val="tx1"/>
                </a:solidFill>
                <a:latin typeface="Calibri" pitchFamily="34" charset="0"/>
              </a:defRPr>
            </a:lvl3pPr>
            <a:lvl4pPr algn="l" rtl="0" eaLnBrk="0" fontAlgn="base" hangingPunct="0">
              <a:spcBef>
                <a:spcPct val="0"/>
              </a:spcBef>
              <a:spcAft>
                <a:spcPct val="0"/>
              </a:spcAft>
              <a:defRPr sz="2500" b="1">
                <a:solidFill>
                  <a:schemeClr val="tx1"/>
                </a:solidFill>
                <a:latin typeface="Calibri" pitchFamily="34" charset="0"/>
              </a:defRPr>
            </a:lvl4pPr>
            <a:lvl5pPr algn="l" rtl="0" eaLnBrk="0" fontAlgn="base" hangingPunct="0">
              <a:spcBef>
                <a:spcPct val="0"/>
              </a:spcBef>
              <a:spcAft>
                <a:spcPct val="0"/>
              </a:spcAft>
              <a:defRPr sz="2500" b="1">
                <a:solidFill>
                  <a:schemeClr val="tx1"/>
                </a:solidFill>
                <a:latin typeface="Calibri" pitchFamily="34" charset="0"/>
              </a:defRPr>
            </a:lvl5pPr>
            <a:lvl6pPr marL="457200" algn="l" rtl="0" fontAlgn="base">
              <a:spcBef>
                <a:spcPct val="0"/>
              </a:spcBef>
              <a:spcAft>
                <a:spcPct val="0"/>
              </a:spcAft>
              <a:defRPr sz="2500" b="1">
                <a:solidFill>
                  <a:schemeClr val="tx1"/>
                </a:solidFill>
                <a:latin typeface="Calibri" pitchFamily="34" charset="0"/>
              </a:defRPr>
            </a:lvl6pPr>
            <a:lvl7pPr marL="914400" algn="l" rtl="0" fontAlgn="base">
              <a:spcBef>
                <a:spcPct val="0"/>
              </a:spcBef>
              <a:spcAft>
                <a:spcPct val="0"/>
              </a:spcAft>
              <a:defRPr sz="2500" b="1">
                <a:solidFill>
                  <a:schemeClr val="tx1"/>
                </a:solidFill>
                <a:latin typeface="Calibri" pitchFamily="34" charset="0"/>
              </a:defRPr>
            </a:lvl7pPr>
            <a:lvl8pPr marL="1371600" algn="l" rtl="0" fontAlgn="base">
              <a:spcBef>
                <a:spcPct val="0"/>
              </a:spcBef>
              <a:spcAft>
                <a:spcPct val="0"/>
              </a:spcAft>
              <a:defRPr sz="2500" b="1">
                <a:solidFill>
                  <a:schemeClr val="tx1"/>
                </a:solidFill>
                <a:latin typeface="Calibri" pitchFamily="34" charset="0"/>
              </a:defRPr>
            </a:lvl8pPr>
            <a:lvl9pPr marL="1828800" algn="l" rtl="0" fontAlgn="base">
              <a:spcBef>
                <a:spcPct val="0"/>
              </a:spcBef>
              <a:spcAft>
                <a:spcPct val="0"/>
              </a:spcAft>
              <a:defRPr sz="2500" b="1">
                <a:solidFill>
                  <a:schemeClr val="tx1"/>
                </a:solidFill>
                <a:latin typeface="Calibri" pitchFamily="34" charset="0"/>
              </a:defRPr>
            </a:lvl9pPr>
          </a:lstStyle>
          <a:p>
            <a:pPr marL="285750" indent="-285750">
              <a:buFont typeface="Arial" panose="020B0604020202020204" pitchFamily="34" charset="0"/>
              <a:buChar char="•"/>
            </a:pPr>
            <a:r>
              <a:rPr lang="sv-SE" sz="1400" b="0" dirty="0" smtClean="0"/>
              <a:t>Tillgång till allmänna handlingar enligt TF / offentlighets- och sekretesslagen</a:t>
            </a:r>
            <a:endParaRPr lang="sv-SE" sz="1400" b="0" dirty="0"/>
          </a:p>
          <a:p>
            <a:endParaRPr lang="sv-SE" sz="1400" b="0" dirty="0"/>
          </a:p>
          <a:p>
            <a:pPr marL="539750" indent="-195263">
              <a:buFontTx/>
              <a:buChar char="-"/>
            </a:pPr>
            <a:r>
              <a:rPr lang="sv-SE" sz="1400" b="0" dirty="0" smtClean="0"/>
              <a:t>Gäller endast i förhållande till offentliga aktörer som omfattas av handlingsoffentligheten</a:t>
            </a:r>
            <a:endParaRPr lang="sv-SE" sz="1400" b="0" dirty="0"/>
          </a:p>
          <a:p>
            <a:pPr marL="539750" indent="-195263">
              <a:buFontTx/>
              <a:buChar char="-"/>
            </a:pPr>
            <a:r>
              <a:rPr lang="sv-SE" sz="1400" b="0" dirty="0" smtClean="0"/>
              <a:t>Information om affärs- och driftsförhållanden omfattas av sekretess</a:t>
            </a:r>
            <a:endParaRPr lang="sv-SE" sz="1400" b="0" dirty="0"/>
          </a:p>
          <a:p>
            <a:endParaRPr lang="sv-SE" sz="1800" b="0" dirty="0" smtClean="0"/>
          </a:p>
        </p:txBody>
      </p:sp>
    </p:spTree>
    <p:extLst>
      <p:ext uri="{BB962C8B-B14F-4D97-AF65-F5344CB8AC3E}">
        <p14:creationId xmlns:p14="http://schemas.microsoft.com/office/powerpoint/2010/main" val="42574330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268760"/>
            <a:ext cx="8568952" cy="432048"/>
          </a:xfrm>
        </p:spPr>
        <p:txBody>
          <a:bodyPr/>
          <a:lstStyle/>
          <a:p>
            <a:r>
              <a:rPr lang="sv-SE" sz="1800" dirty="0" smtClean="0"/>
              <a:t>Utgångspunkten: All sekundärrätt måste tolkas direktivkonformt oavsett svenska förarbetsuttalanden</a:t>
            </a:r>
            <a:endParaRPr lang="sv-SE" sz="1800" dirty="0"/>
          </a:p>
        </p:txBody>
      </p:sp>
      <p:sp>
        <p:nvSpPr>
          <p:cNvPr id="5" name="Date Placeholder 4"/>
          <p:cNvSpPr>
            <a:spLocks noGrp="1"/>
          </p:cNvSpPr>
          <p:nvPr>
            <p:ph type="dt" sz="half" idx="14"/>
          </p:nvPr>
        </p:nvSpPr>
        <p:spPr/>
        <p:txBody>
          <a:bodyPr/>
          <a:lstStyle/>
          <a:p>
            <a:pPr>
              <a:defRPr/>
            </a:pPr>
            <a:endParaRPr lang="sv-SE" dirty="0">
              <a:solidFill>
                <a:srgbClr val="000000">
                  <a:tint val="75000"/>
                </a:srgbClr>
              </a:solidFill>
            </a:endParaRPr>
          </a:p>
        </p:txBody>
      </p:sp>
      <p:sp>
        <p:nvSpPr>
          <p:cNvPr id="7" name="Slide Number Placeholder 6"/>
          <p:cNvSpPr>
            <a:spLocks noGrp="1"/>
          </p:cNvSpPr>
          <p:nvPr>
            <p:ph type="sldNum" sz="quarter" idx="16"/>
          </p:nvPr>
        </p:nvSpPr>
        <p:spPr/>
        <p:txBody>
          <a:bodyPr/>
          <a:lstStyle/>
          <a:p>
            <a:pPr>
              <a:defRPr/>
            </a:pPr>
            <a:fld id="{222C6EAD-0252-4F57-ACDE-C5465B2F0B93}" type="slidenum">
              <a:rPr lang="sv-SE" smtClean="0">
                <a:solidFill>
                  <a:srgbClr val="000000">
                    <a:tint val="75000"/>
                  </a:srgbClr>
                </a:solidFill>
              </a:rPr>
              <a:pPr>
                <a:defRPr/>
              </a:pPr>
              <a:t>3</a:t>
            </a:fld>
            <a:endParaRPr lang="sv-SE">
              <a:solidFill>
                <a:srgbClr val="000000">
                  <a:tint val="75000"/>
                </a:srgbClr>
              </a:solidFill>
            </a:endParaRPr>
          </a:p>
        </p:txBody>
      </p:sp>
      <p:sp>
        <p:nvSpPr>
          <p:cNvPr id="9" name="Text Box 3"/>
          <p:cNvSpPr txBox="1">
            <a:spLocks noChangeArrowheads="1"/>
          </p:cNvSpPr>
          <p:nvPr/>
        </p:nvSpPr>
        <p:spPr bwMode="auto">
          <a:xfrm>
            <a:off x="474957" y="1942961"/>
            <a:ext cx="8137525" cy="307777"/>
          </a:xfrm>
          <a:prstGeom prst="rect">
            <a:avLst/>
          </a:prstGeom>
          <a:noFill/>
          <a:ln w="9525">
            <a:noFill/>
            <a:miter lim="800000"/>
            <a:headEnd/>
            <a:tailEnd/>
          </a:ln>
          <a:effectLst/>
        </p:spPr>
        <p:txBody>
          <a:bodyPr>
            <a:spAutoFit/>
          </a:bodyPr>
          <a:lstStyle/>
          <a:p>
            <a:pPr algn="ctr"/>
            <a:r>
              <a:rPr lang="sv-SE" altLang="sv-SE" sz="1400" dirty="0"/>
              <a:t>NJA 2005 s. 361</a:t>
            </a:r>
          </a:p>
        </p:txBody>
      </p:sp>
      <p:sp>
        <p:nvSpPr>
          <p:cNvPr id="10" name="Text Box 4"/>
          <p:cNvSpPr txBox="1">
            <a:spLocks noChangeArrowheads="1"/>
          </p:cNvSpPr>
          <p:nvPr/>
        </p:nvSpPr>
        <p:spPr bwMode="auto">
          <a:xfrm>
            <a:off x="403520" y="2447017"/>
            <a:ext cx="8280400" cy="1600438"/>
          </a:xfrm>
          <a:prstGeom prst="rect">
            <a:avLst/>
          </a:prstGeom>
          <a:noFill/>
          <a:ln w="9525">
            <a:noFill/>
            <a:miter lim="800000"/>
            <a:headEnd/>
            <a:tailEnd/>
          </a:ln>
          <a:effectLst/>
        </p:spPr>
        <p:txBody>
          <a:bodyPr>
            <a:spAutoFit/>
          </a:bodyPr>
          <a:lstStyle/>
          <a:p>
            <a:pPr>
              <a:spcBef>
                <a:spcPct val="50000"/>
              </a:spcBef>
            </a:pPr>
            <a:r>
              <a:rPr lang="sv-SE" altLang="sv-SE" sz="1400" dirty="0"/>
              <a:t>Genom personuppgiftslagen har Sverige genomfört Europaparlamentets och rådets direktiv 95/46/EG av den 24 oktober 1995 om skydd för enskilda personer med avseende på behandling av personuppgifter och om det fria flödet av sådana uppgifter (dataskyddsdirektivet). I stort sett följer personuppgiftslagen den struktur som direktivet har, och det är i huvudsak samma begrepp som återfinns i lagen som i direktivet. </a:t>
            </a:r>
            <a:r>
              <a:rPr lang="sv-SE" altLang="sv-SE" sz="1400" u="sng" dirty="0"/>
              <a:t>Den tolkning som skall göras av personuppgiftslagen har i hög grad förutsetts bli beroende av hur EG-domstolen tolkar de olika begrepp som förekommer i direktivet. Regeringen avstod därför från att göra egna tolkningar av dessa i samband med personuppgiftslagens tillkomst (prop. 1997/98:44 s. 38).</a:t>
            </a:r>
            <a:r>
              <a:rPr lang="sv-SE" altLang="sv-SE" sz="1400" dirty="0"/>
              <a:t> ”</a:t>
            </a:r>
          </a:p>
        </p:txBody>
      </p:sp>
    </p:spTree>
    <p:extLst>
      <p:ext uri="{BB962C8B-B14F-4D97-AF65-F5344CB8AC3E}">
        <p14:creationId xmlns:p14="http://schemas.microsoft.com/office/powerpoint/2010/main" val="1458199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268760"/>
            <a:ext cx="8568952" cy="432048"/>
          </a:xfrm>
        </p:spPr>
        <p:txBody>
          <a:bodyPr/>
          <a:lstStyle/>
          <a:p>
            <a:r>
              <a:rPr lang="sv-SE" sz="1800" dirty="0" smtClean="0"/>
              <a:t>Konsekvenser av </a:t>
            </a:r>
            <a:r>
              <a:rPr lang="sv-SE" sz="1800" dirty="0" err="1" smtClean="0"/>
              <a:t>Breyer</a:t>
            </a:r>
            <a:r>
              <a:rPr lang="sv-SE" sz="1800" dirty="0" smtClean="0"/>
              <a:t>-domen</a:t>
            </a:r>
            <a:endParaRPr lang="sv-SE" sz="1800" dirty="0"/>
          </a:p>
        </p:txBody>
      </p:sp>
      <p:sp>
        <p:nvSpPr>
          <p:cNvPr id="5" name="Date Placeholder 4"/>
          <p:cNvSpPr>
            <a:spLocks noGrp="1"/>
          </p:cNvSpPr>
          <p:nvPr>
            <p:ph type="dt" sz="half" idx="14"/>
          </p:nvPr>
        </p:nvSpPr>
        <p:spPr/>
        <p:txBody>
          <a:bodyPr/>
          <a:lstStyle/>
          <a:p>
            <a:pPr>
              <a:defRPr/>
            </a:pPr>
            <a:endParaRPr lang="sv-SE" dirty="0">
              <a:solidFill>
                <a:srgbClr val="000000">
                  <a:tint val="75000"/>
                </a:srgbClr>
              </a:solidFill>
            </a:endParaRPr>
          </a:p>
        </p:txBody>
      </p:sp>
      <p:sp>
        <p:nvSpPr>
          <p:cNvPr id="7" name="Slide Number Placeholder 6"/>
          <p:cNvSpPr>
            <a:spLocks noGrp="1"/>
          </p:cNvSpPr>
          <p:nvPr>
            <p:ph type="sldNum" sz="quarter" idx="16"/>
          </p:nvPr>
        </p:nvSpPr>
        <p:spPr/>
        <p:txBody>
          <a:bodyPr/>
          <a:lstStyle/>
          <a:p>
            <a:pPr>
              <a:defRPr/>
            </a:pPr>
            <a:fld id="{222C6EAD-0252-4F57-ACDE-C5465B2F0B93}" type="slidenum">
              <a:rPr lang="sv-SE" smtClean="0">
                <a:solidFill>
                  <a:srgbClr val="000000">
                    <a:tint val="75000"/>
                  </a:srgbClr>
                </a:solidFill>
              </a:rPr>
              <a:pPr>
                <a:defRPr/>
              </a:pPr>
              <a:t>30</a:t>
            </a:fld>
            <a:endParaRPr lang="sv-SE">
              <a:solidFill>
                <a:srgbClr val="000000">
                  <a:tint val="75000"/>
                </a:srgbClr>
              </a:solidFill>
            </a:endParaRPr>
          </a:p>
        </p:txBody>
      </p:sp>
      <p:sp>
        <p:nvSpPr>
          <p:cNvPr id="8" name="Title 1"/>
          <p:cNvSpPr txBox="1">
            <a:spLocks/>
          </p:cNvSpPr>
          <p:nvPr/>
        </p:nvSpPr>
        <p:spPr bwMode="auto">
          <a:xfrm>
            <a:off x="484782" y="1844824"/>
            <a:ext cx="6048673"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000" b="1" kern="1200">
                <a:solidFill>
                  <a:schemeClr val="tx1"/>
                </a:solidFill>
                <a:latin typeface="+mj-lt"/>
                <a:ea typeface="+mj-ea"/>
                <a:cs typeface="+mj-cs"/>
              </a:defRPr>
            </a:lvl1pPr>
            <a:lvl2pPr algn="l" rtl="0" eaLnBrk="0" fontAlgn="base" hangingPunct="0">
              <a:spcBef>
                <a:spcPct val="0"/>
              </a:spcBef>
              <a:spcAft>
                <a:spcPct val="0"/>
              </a:spcAft>
              <a:defRPr sz="2500" b="1">
                <a:solidFill>
                  <a:schemeClr val="tx1"/>
                </a:solidFill>
                <a:latin typeface="Calibri" pitchFamily="34" charset="0"/>
              </a:defRPr>
            </a:lvl2pPr>
            <a:lvl3pPr algn="l" rtl="0" eaLnBrk="0" fontAlgn="base" hangingPunct="0">
              <a:spcBef>
                <a:spcPct val="0"/>
              </a:spcBef>
              <a:spcAft>
                <a:spcPct val="0"/>
              </a:spcAft>
              <a:defRPr sz="2500" b="1">
                <a:solidFill>
                  <a:schemeClr val="tx1"/>
                </a:solidFill>
                <a:latin typeface="Calibri" pitchFamily="34" charset="0"/>
              </a:defRPr>
            </a:lvl3pPr>
            <a:lvl4pPr algn="l" rtl="0" eaLnBrk="0" fontAlgn="base" hangingPunct="0">
              <a:spcBef>
                <a:spcPct val="0"/>
              </a:spcBef>
              <a:spcAft>
                <a:spcPct val="0"/>
              </a:spcAft>
              <a:defRPr sz="2500" b="1">
                <a:solidFill>
                  <a:schemeClr val="tx1"/>
                </a:solidFill>
                <a:latin typeface="Calibri" pitchFamily="34" charset="0"/>
              </a:defRPr>
            </a:lvl4pPr>
            <a:lvl5pPr algn="l" rtl="0" eaLnBrk="0" fontAlgn="base" hangingPunct="0">
              <a:spcBef>
                <a:spcPct val="0"/>
              </a:spcBef>
              <a:spcAft>
                <a:spcPct val="0"/>
              </a:spcAft>
              <a:defRPr sz="2500" b="1">
                <a:solidFill>
                  <a:schemeClr val="tx1"/>
                </a:solidFill>
                <a:latin typeface="Calibri" pitchFamily="34" charset="0"/>
              </a:defRPr>
            </a:lvl5pPr>
            <a:lvl6pPr marL="457200" algn="l" rtl="0" fontAlgn="base">
              <a:spcBef>
                <a:spcPct val="0"/>
              </a:spcBef>
              <a:spcAft>
                <a:spcPct val="0"/>
              </a:spcAft>
              <a:defRPr sz="2500" b="1">
                <a:solidFill>
                  <a:schemeClr val="tx1"/>
                </a:solidFill>
                <a:latin typeface="Calibri" pitchFamily="34" charset="0"/>
              </a:defRPr>
            </a:lvl6pPr>
            <a:lvl7pPr marL="914400" algn="l" rtl="0" fontAlgn="base">
              <a:spcBef>
                <a:spcPct val="0"/>
              </a:spcBef>
              <a:spcAft>
                <a:spcPct val="0"/>
              </a:spcAft>
              <a:defRPr sz="2500" b="1">
                <a:solidFill>
                  <a:schemeClr val="tx1"/>
                </a:solidFill>
                <a:latin typeface="Calibri" pitchFamily="34" charset="0"/>
              </a:defRPr>
            </a:lvl7pPr>
            <a:lvl8pPr marL="1371600" algn="l" rtl="0" fontAlgn="base">
              <a:spcBef>
                <a:spcPct val="0"/>
              </a:spcBef>
              <a:spcAft>
                <a:spcPct val="0"/>
              </a:spcAft>
              <a:defRPr sz="2500" b="1">
                <a:solidFill>
                  <a:schemeClr val="tx1"/>
                </a:solidFill>
                <a:latin typeface="Calibri" pitchFamily="34" charset="0"/>
              </a:defRPr>
            </a:lvl8pPr>
            <a:lvl9pPr marL="1828800" algn="l" rtl="0" fontAlgn="base">
              <a:spcBef>
                <a:spcPct val="0"/>
              </a:spcBef>
              <a:spcAft>
                <a:spcPct val="0"/>
              </a:spcAft>
              <a:defRPr sz="2500" b="1">
                <a:solidFill>
                  <a:schemeClr val="tx1"/>
                </a:solidFill>
                <a:latin typeface="Calibri" pitchFamily="34" charset="0"/>
              </a:defRPr>
            </a:lvl9pPr>
          </a:lstStyle>
          <a:p>
            <a:endParaRPr lang="sv-SE" sz="1800" b="0" dirty="0"/>
          </a:p>
        </p:txBody>
      </p:sp>
      <p:sp>
        <p:nvSpPr>
          <p:cNvPr id="3" name="Rectangle 2"/>
          <p:cNvSpPr/>
          <p:nvPr/>
        </p:nvSpPr>
        <p:spPr>
          <a:xfrm>
            <a:off x="395536" y="1700809"/>
            <a:ext cx="7272808" cy="2585323"/>
          </a:xfrm>
          <a:prstGeom prst="rect">
            <a:avLst/>
          </a:prstGeom>
        </p:spPr>
        <p:txBody>
          <a:bodyPr wrap="square">
            <a:spAutoFit/>
          </a:bodyPr>
          <a:lstStyle/>
          <a:p>
            <a:pPr marL="285750" indent="-285750">
              <a:buFont typeface="Arial" panose="020B0604020202020204" pitchFamily="34" charset="0"/>
              <a:buChar char="•"/>
            </a:pPr>
            <a:r>
              <a:rPr lang="sv-SE" sz="1400" dirty="0" smtClean="0"/>
              <a:t>Innebär </a:t>
            </a:r>
            <a:r>
              <a:rPr lang="sv-SE" sz="1400" dirty="0" err="1" smtClean="0"/>
              <a:t>Breyer</a:t>
            </a:r>
            <a:r>
              <a:rPr lang="sv-SE" sz="1400" dirty="0" smtClean="0"/>
              <a:t>-domen att den personuppgiftsansvarige måste ha en faktisk möjlighet att komma åt ”nyckeln” hos tredje man eller räcker det med att denne har en teoretisk möjlighet att komma åt  - förmodligen faktisk möjlighet.</a:t>
            </a:r>
          </a:p>
          <a:p>
            <a:pPr marL="285750" indent="-285750">
              <a:buFont typeface="Arial" panose="020B0604020202020204" pitchFamily="34" charset="0"/>
              <a:buChar char="•"/>
            </a:pPr>
            <a:endParaRPr lang="sv-SE" sz="1400" dirty="0"/>
          </a:p>
          <a:p>
            <a:pPr marL="285750" indent="-285750">
              <a:buFont typeface="Arial" panose="020B0604020202020204" pitchFamily="34" charset="0"/>
              <a:buChar char="•"/>
            </a:pPr>
            <a:r>
              <a:rPr lang="sv-SE" sz="1400" dirty="0" smtClean="0"/>
              <a:t>Den oreserverade svenska objektiva tolkningen av </a:t>
            </a:r>
            <a:r>
              <a:rPr lang="sv-SE" sz="1400" dirty="0" err="1" smtClean="0"/>
              <a:t>personuppgiftsbegreppet</a:t>
            </a:r>
            <a:r>
              <a:rPr lang="sv-SE" sz="1400" dirty="0" smtClean="0"/>
              <a:t> är inte förenlig med EU-rätten.</a:t>
            </a:r>
          </a:p>
          <a:p>
            <a:pPr marL="285750" indent="-285750">
              <a:buFont typeface="Arial" panose="020B0604020202020204" pitchFamily="34" charset="0"/>
              <a:buChar char="•"/>
            </a:pPr>
            <a:endParaRPr lang="sv-SE" sz="1400" dirty="0"/>
          </a:p>
          <a:p>
            <a:pPr marL="285750" indent="-285750">
              <a:buFont typeface="Arial" panose="020B0604020202020204" pitchFamily="34" charset="0"/>
              <a:buChar char="•"/>
            </a:pPr>
            <a:r>
              <a:rPr lang="sv-SE" sz="1400" dirty="0" smtClean="0"/>
              <a:t>I många fall saknar den personuppgiftsansvarige laglig möjlighet att åtkomma ”nyckeln” eftersom edition inte är möjlig om ingen rättegång pågår.</a:t>
            </a:r>
          </a:p>
          <a:p>
            <a:endParaRPr lang="sv-SE" dirty="0"/>
          </a:p>
          <a:p>
            <a:endParaRPr lang="sv-SE" dirty="0"/>
          </a:p>
        </p:txBody>
      </p:sp>
    </p:spTree>
    <p:extLst>
      <p:ext uri="{BB962C8B-B14F-4D97-AF65-F5344CB8AC3E}">
        <p14:creationId xmlns:p14="http://schemas.microsoft.com/office/powerpoint/2010/main" val="3954559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252726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268760"/>
            <a:ext cx="8568952" cy="432048"/>
          </a:xfrm>
        </p:spPr>
        <p:txBody>
          <a:bodyPr/>
          <a:lstStyle/>
          <a:p>
            <a:r>
              <a:rPr lang="sv-SE" sz="1800" dirty="0" smtClean="0"/>
              <a:t>Personuppgiftsdefinitionen i dataskyddsdirektivet och personuppgiftslagen</a:t>
            </a:r>
            <a:endParaRPr lang="sv-SE" sz="1800" dirty="0"/>
          </a:p>
        </p:txBody>
      </p:sp>
      <p:sp>
        <p:nvSpPr>
          <p:cNvPr id="5" name="Date Placeholder 4"/>
          <p:cNvSpPr>
            <a:spLocks noGrp="1"/>
          </p:cNvSpPr>
          <p:nvPr>
            <p:ph type="dt" sz="half" idx="14"/>
          </p:nvPr>
        </p:nvSpPr>
        <p:spPr/>
        <p:txBody>
          <a:bodyPr/>
          <a:lstStyle/>
          <a:p>
            <a:pPr>
              <a:defRPr/>
            </a:pPr>
            <a:endParaRPr lang="sv-SE" dirty="0">
              <a:solidFill>
                <a:srgbClr val="000000">
                  <a:tint val="75000"/>
                </a:srgbClr>
              </a:solidFill>
            </a:endParaRPr>
          </a:p>
        </p:txBody>
      </p:sp>
      <p:sp>
        <p:nvSpPr>
          <p:cNvPr id="7" name="Slide Number Placeholder 6"/>
          <p:cNvSpPr>
            <a:spLocks noGrp="1"/>
          </p:cNvSpPr>
          <p:nvPr>
            <p:ph type="sldNum" sz="quarter" idx="16"/>
          </p:nvPr>
        </p:nvSpPr>
        <p:spPr/>
        <p:txBody>
          <a:bodyPr/>
          <a:lstStyle/>
          <a:p>
            <a:pPr>
              <a:defRPr/>
            </a:pPr>
            <a:fld id="{222C6EAD-0252-4F57-ACDE-C5465B2F0B93}" type="slidenum">
              <a:rPr lang="sv-SE" smtClean="0">
                <a:solidFill>
                  <a:srgbClr val="000000">
                    <a:tint val="75000"/>
                  </a:srgbClr>
                </a:solidFill>
              </a:rPr>
              <a:pPr>
                <a:defRPr/>
              </a:pPr>
              <a:t>4</a:t>
            </a:fld>
            <a:endParaRPr lang="sv-SE">
              <a:solidFill>
                <a:srgbClr val="000000">
                  <a:tint val="75000"/>
                </a:srgbClr>
              </a:solidFill>
            </a:endParaRPr>
          </a:p>
        </p:txBody>
      </p:sp>
      <p:sp>
        <p:nvSpPr>
          <p:cNvPr id="6" name="Title 1"/>
          <p:cNvSpPr txBox="1">
            <a:spLocks/>
          </p:cNvSpPr>
          <p:nvPr/>
        </p:nvSpPr>
        <p:spPr bwMode="auto">
          <a:xfrm>
            <a:off x="418380" y="1700808"/>
            <a:ext cx="7465988"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000" b="1" kern="1200">
                <a:solidFill>
                  <a:schemeClr val="tx1"/>
                </a:solidFill>
                <a:latin typeface="+mj-lt"/>
                <a:ea typeface="+mj-ea"/>
                <a:cs typeface="+mj-cs"/>
              </a:defRPr>
            </a:lvl1pPr>
            <a:lvl2pPr algn="l" rtl="0" eaLnBrk="0" fontAlgn="base" hangingPunct="0">
              <a:spcBef>
                <a:spcPct val="0"/>
              </a:spcBef>
              <a:spcAft>
                <a:spcPct val="0"/>
              </a:spcAft>
              <a:defRPr sz="2500" b="1">
                <a:solidFill>
                  <a:schemeClr val="tx1"/>
                </a:solidFill>
                <a:latin typeface="Calibri" pitchFamily="34" charset="0"/>
              </a:defRPr>
            </a:lvl2pPr>
            <a:lvl3pPr algn="l" rtl="0" eaLnBrk="0" fontAlgn="base" hangingPunct="0">
              <a:spcBef>
                <a:spcPct val="0"/>
              </a:spcBef>
              <a:spcAft>
                <a:spcPct val="0"/>
              </a:spcAft>
              <a:defRPr sz="2500" b="1">
                <a:solidFill>
                  <a:schemeClr val="tx1"/>
                </a:solidFill>
                <a:latin typeface="Calibri" pitchFamily="34" charset="0"/>
              </a:defRPr>
            </a:lvl3pPr>
            <a:lvl4pPr algn="l" rtl="0" eaLnBrk="0" fontAlgn="base" hangingPunct="0">
              <a:spcBef>
                <a:spcPct val="0"/>
              </a:spcBef>
              <a:spcAft>
                <a:spcPct val="0"/>
              </a:spcAft>
              <a:defRPr sz="2500" b="1">
                <a:solidFill>
                  <a:schemeClr val="tx1"/>
                </a:solidFill>
                <a:latin typeface="Calibri" pitchFamily="34" charset="0"/>
              </a:defRPr>
            </a:lvl4pPr>
            <a:lvl5pPr algn="l" rtl="0" eaLnBrk="0" fontAlgn="base" hangingPunct="0">
              <a:spcBef>
                <a:spcPct val="0"/>
              </a:spcBef>
              <a:spcAft>
                <a:spcPct val="0"/>
              </a:spcAft>
              <a:defRPr sz="2500" b="1">
                <a:solidFill>
                  <a:schemeClr val="tx1"/>
                </a:solidFill>
                <a:latin typeface="Calibri" pitchFamily="34" charset="0"/>
              </a:defRPr>
            </a:lvl5pPr>
            <a:lvl6pPr marL="457200" algn="l" rtl="0" fontAlgn="base">
              <a:spcBef>
                <a:spcPct val="0"/>
              </a:spcBef>
              <a:spcAft>
                <a:spcPct val="0"/>
              </a:spcAft>
              <a:defRPr sz="2500" b="1">
                <a:solidFill>
                  <a:schemeClr val="tx1"/>
                </a:solidFill>
                <a:latin typeface="Calibri" pitchFamily="34" charset="0"/>
              </a:defRPr>
            </a:lvl6pPr>
            <a:lvl7pPr marL="914400" algn="l" rtl="0" fontAlgn="base">
              <a:spcBef>
                <a:spcPct val="0"/>
              </a:spcBef>
              <a:spcAft>
                <a:spcPct val="0"/>
              </a:spcAft>
              <a:defRPr sz="2500" b="1">
                <a:solidFill>
                  <a:schemeClr val="tx1"/>
                </a:solidFill>
                <a:latin typeface="Calibri" pitchFamily="34" charset="0"/>
              </a:defRPr>
            </a:lvl7pPr>
            <a:lvl8pPr marL="1371600" algn="l" rtl="0" fontAlgn="base">
              <a:spcBef>
                <a:spcPct val="0"/>
              </a:spcBef>
              <a:spcAft>
                <a:spcPct val="0"/>
              </a:spcAft>
              <a:defRPr sz="2500" b="1">
                <a:solidFill>
                  <a:schemeClr val="tx1"/>
                </a:solidFill>
                <a:latin typeface="Calibri" pitchFamily="34" charset="0"/>
              </a:defRPr>
            </a:lvl8pPr>
            <a:lvl9pPr marL="1828800" algn="l" rtl="0" fontAlgn="base">
              <a:spcBef>
                <a:spcPct val="0"/>
              </a:spcBef>
              <a:spcAft>
                <a:spcPct val="0"/>
              </a:spcAft>
              <a:defRPr sz="2500" b="1">
                <a:solidFill>
                  <a:schemeClr val="tx1"/>
                </a:solidFill>
                <a:latin typeface="Calibri" pitchFamily="34" charset="0"/>
              </a:defRPr>
            </a:lvl9pPr>
          </a:lstStyle>
          <a:p>
            <a:r>
              <a:rPr lang="sv-SE" sz="1200" dirty="0" smtClean="0"/>
              <a:t>Dataskyddsdirektivet</a:t>
            </a:r>
          </a:p>
          <a:p>
            <a:endParaRPr lang="sv-SE" sz="1200" b="0" dirty="0"/>
          </a:p>
          <a:p>
            <a:r>
              <a:rPr lang="sv-SE" sz="1200" b="0" i="1" dirty="0" smtClean="0">
                <a:solidFill>
                  <a:schemeClr val="dk1"/>
                </a:solidFill>
              </a:rPr>
              <a:t>Recit 26</a:t>
            </a:r>
          </a:p>
          <a:p>
            <a:endParaRPr lang="sv-SE" sz="1200" b="0" dirty="0">
              <a:solidFill>
                <a:schemeClr val="dk1"/>
              </a:solidFill>
            </a:endParaRPr>
          </a:p>
          <a:p>
            <a:r>
              <a:rPr lang="sv-SE" sz="1200" b="0" dirty="0" smtClean="0">
                <a:solidFill>
                  <a:schemeClr val="dk1"/>
                </a:solidFill>
              </a:rPr>
              <a:t>Principerna </a:t>
            </a:r>
            <a:r>
              <a:rPr lang="sv-SE" sz="1200" b="0" dirty="0">
                <a:solidFill>
                  <a:schemeClr val="dk1"/>
                </a:solidFill>
              </a:rPr>
              <a:t>för skyddet måste gälla all information som rör en identifierad eller identifierbar person. För att avgöra om en person är identifierbar skall härvid beaktas alla hjälpmedel som i syfte att identifiera vederbörande rimligen kan komma att användas antingen av den registeransvarige eller av någon annan person. Skyddsprinciperna gäller inte för uppgifter som gjorts anonyma på ett sådant sätt att den registrerade inte längre är identifierbar. En sådan uppförandekodex som avses i artikel 27 kan vara ett användbart redskap för att ge vägledning om hur uppgifter kan göras anonyma och behållas i en form som gör det omöjligt att identifiera den registrerade</a:t>
            </a:r>
            <a:r>
              <a:rPr lang="sv-SE" sz="1200" b="0" dirty="0" smtClean="0">
                <a:solidFill>
                  <a:schemeClr val="dk1"/>
                </a:solidFill>
              </a:rPr>
              <a:t>.</a:t>
            </a:r>
          </a:p>
          <a:p>
            <a:endParaRPr lang="sv-SE" sz="1200" b="0" dirty="0">
              <a:solidFill>
                <a:schemeClr val="dk1"/>
              </a:solidFill>
            </a:endParaRPr>
          </a:p>
          <a:p>
            <a:r>
              <a:rPr lang="sv-SE" sz="1200" b="0" dirty="0" smtClean="0"/>
              <a:t>Artikel  2 (a)</a:t>
            </a:r>
          </a:p>
          <a:p>
            <a:endParaRPr lang="sv-SE" sz="1200" dirty="0"/>
          </a:p>
          <a:p>
            <a:r>
              <a:rPr lang="sv-SE" sz="1200" b="0" dirty="0" smtClean="0"/>
              <a:t>I </a:t>
            </a:r>
            <a:r>
              <a:rPr lang="sv-SE" sz="1200" b="0" dirty="0"/>
              <a:t>detta direktiv avses med</a:t>
            </a:r>
          </a:p>
          <a:p>
            <a:r>
              <a:rPr lang="sv-SE" sz="1200" b="0" dirty="0" smtClean="0"/>
              <a:t>a) personuppgifter</a:t>
            </a:r>
            <a:r>
              <a:rPr lang="sv-SE" sz="1200" b="0" dirty="0"/>
              <a:t>: varje upplysning som avser en identifierad eller identifierbar fysisk person (den registrerade). En identifierbar person är en person som kan identifieras, direkt eller indirekt, framför allt genom hänvisning till ett identifikationsnummer eller till en eller flera faktorer som är specifika för hans fysiska, fysiologiska, psykiska, ekonomiska, kulturella eller sociala identitet</a:t>
            </a:r>
            <a:r>
              <a:rPr lang="sv-SE" sz="1200" b="0" dirty="0" smtClean="0"/>
              <a:t>,</a:t>
            </a:r>
          </a:p>
          <a:p>
            <a:endParaRPr lang="sv-SE" sz="1200" b="0" dirty="0" smtClean="0"/>
          </a:p>
          <a:p>
            <a:r>
              <a:rPr lang="sv-SE" sz="1200" dirty="0" smtClean="0"/>
              <a:t>Personuppgiftslagen, 3 §</a:t>
            </a:r>
          </a:p>
          <a:p>
            <a:endParaRPr lang="sv-SE" sz="1200" b="0" dirty="0"/>
          </a:p>
          <a:p>
            <a:r>
              <a:rPr lang="sv-SE" sz="1200" b="0" dirty="0" smtClean="0"/>
              <a:t>Personuppgifter:</a:t>
            </a:r>
            <a:r>
              <a:rPr lang="sv-SE" sz="1200" dirty="0" smtClean="0"/>
              <a:t>	</a:t>
            </a:r>
            <a:r>
              <a:rPr lang="sv-SE" sz="1200" b="0" dirty="0" smtClean="0"/>
              <a:t>All </a:t>
            </a:r>
            <a:r>
              <a:rPr lang="sv-SE" sz="1200" b="0" dirty="0"/>
              <a:t>slags information som direkt </a:t>
            </a:r>
            <a:r>
              <a:rPr lang="sv-SE" sz="1200" b="0" dirty="0" smtClean="0"/>
              <a:t>eller indirekt </a:t>
            </a:r>
            <a:r>
              <a:rPr lang="sv-SE" sz="1200" b="0" dirty="0"/>
              <a:t>kan hänföras till en </a:t>
            </a:r>
            <a:r>
              <a:rPr lang="sv-SE" sz="1200" b="0" dirty="0" smtClean="0"/>
              <a:t>fysisk person </a:t>
            </a:r>
            <a:r>
              <a:rPr lang="sv-SE" sz="1200" b="0" dirty="0"/>
              <a:t>som är i </a:t>
            </a:r>
            <a:r>
              <a:rPr lang="sv-SE" sz="1200" b="0" dirty="0" smtClean="0"/>
              <a:t>			livet</a:t>
            </a:r>
            <a:r>
              <a:rPr lang="sv-SE" sz="1200" b="0" dirty="0"/>
              <a:t>.</a:t>
            </a:r>
          </a:p>
          <a:p>
            <a:endParaRPr lang="sv-SE" sz="1200" b="0" dirty="0">
              <a:solidFill>
                <a:schemeClr val="dk1"/>
              </a:solidFill>
            </a:endParaRPr>
          </a:p>
          <a:p>
            <a:endParaRPr lang="sv-SE" sz="1800" b="0" dirty="0"/>
          </a:p>
        </p:txBody>
      </p:sp>
    </p:spTree>
    <p:extLst>
      <p:ext uri="{BB962C8B-B14F-4D97-AF65-F5344CB8AC3E}">
        <p14:creationId xmlns:p14="http://schemas.microsoft.com/office/powerpoint/2010/main" val="5858600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1" name="Text Box 3"/>
          <p:cNvSpPr txBox="1">
            <a:spLocks noChangeArrowheads="1"/>
          </p:cNvSpPr>
          <p:nvPr/>
        </p:nvSpPr>
        <p:spPr bwMode="auto">
          <a:xfrm>
            <a:off x="466725" y="1301279"/>
            <a:ext cx="8137525" cy="615553"/>
          </a:xfrm>
          <a:prstGeom prst="rect">
            <a:avLst/>
          </a:prstGeom>
          <a:noFill/>
          <a:ln w="9525">
            <a:noFill/>
            <a:miter lim="800000"/>
            <a:headEnd/>
            <a:tailEnd/>
          </a:ln>
          <a:effectLst/>
        </p:spPr>
        <p:txBody>
          <a:bodyPr>
            <a:spAutoFit/>
          </a:bodyPr>
          <a:lstStyle/>
          <a:p>
            <a:pPr algn="ctr"/>
            <a:r>
              <a:rPr lang="sv-SE" altLang="sv-SE" sz="1600" dirty="0"/>
              <a:t>Council of </a:t>
            </a:r>
            <a:r>
              <a:rPr lang="sv-SE" altLang="sv-SE" sz="1600" dirty="0" err="1"/>
              <a:t>Europe</a:t>
            </a:r>
            <a:r>
              <a:rPr lang="sv-SE" altLang="sv-SE" sz="1600" dirty="0"/>
              <a:t>; </a:t>
            </a:r>
            <a:r>
              <a:rPr lang="sv-SE" altLang="sv-SE" sz="1600" dirty="0" err="1"/>
              <a:t>Explanatory</a:t>
            </a:r>
            <a:r>
              <a:rPr lang="sv-SE" altLang="sv-SE" sz="1600" dirty="0"/>
              <a:t> </a:t>
            </a:r>
            <a:r>
              <a:rPr lang="sv-SE" altLang="sv-SE" sz="1600" dirty="0" err="1"/>
              <a:t>Report</a:t>
            </a:r>
            <a:r>
              <a:rPr lang="sv-SE" altLang="sv-SE" sz="1600" dirty="0"/>
              <a:t> to the Convention for the </a:t>
            </a:r>
            <a:r>
              <a:rPr lang="sv-SE" altLang="sv-SE" sz="1600" dirty="0" err="1"/>
              <a:t>Protection</a:t>
            </a:r>
            <a:r>
              <a:rPr lang="sv-SE" altLang="sv-SE" sz="1600" dirty="0"/>
              <a:t> of </a:t>
            </a:r>
            <a:r>
              <a:rPr lang="sv-SE" altLang="sv-SE" sz="1600" dirty="0" err="1"/>
              <a:t>Individuals</a:t>
            </a:r>
            <a:r>
              <a:rPr lang="sv-SE" altLang="sv-SE" sz="1600" dirty="0"/>
              <a:t> </a:t>
            </a:r>
            <a:r>
              <a:rPr lang="sv-SE" altLang="sv-SE" sz="1600" dirty="0" err="1"/>
              <a:t>with</a:t>
            </a:r>
            <a:r>
              <a:rPr lang="sv-SE" altLang="sv-SE" sz="1600" dirty="0"/>
              <a:t> </a:t>
            </a:r>
            <a:r>
              <a:rPr lang="sv-SE" altLang="sv-SE" sz="1600" dirty="0" err="1"/>
              <a:t>regard</a:t>
            </a:r>
            <a:r>
              <a:rPr lang="sv-SE" altLang="sv-SE" sz="1600" dirty="0"/>
              <a:t> to </a:t>
            </a:r>
            <a:r>
              <a:rPr lang="sv-SE" altLang="sv-SE" sz="1600" dirty="0" err="1"/>
              <a:t>Automatic</a:t>
            </a:r>
            <a:r>
              <a:rPr lang="sv-SE" altLang="sv-SE" sz="1600" dirty="0"/>
              <a:t> </a:t>
            </a:r>
            <a:r>
              <a:rPr lang="sv-SE" altLang="sv-SE" sz="1600" dirty="0" err="1"/>
              <a:t>Processing</a:t>
            </a:r>
            <a:r>
              <a:rPr lang="sv-SE" altLang="sv-SE" sz="1600" dirty="0"/>
              <a:t> of Personal Data</a:t>
            </a:r>
            <a:r>
              <a:rPr lang="sv-SE" altLang="sv-SE" dirty="0"/>
              <a:t> </a:t>
            </a:r>
          </a:p>
        </p:txBody>
      </p:sp>
      <p:sp>
        <p:nvSpPr>
          <p:cNvPr id="713732" name="Text Box 4"/>
          <p:cNvSpPr txBox="1">
            <a:spLocks noChangeArrowheads="1"/>
          </p:cNvSpPr>
          <p:nvPr/>
        </p:nvSpPr>
        <p:spPr bwMode="auto">
          <a:xfrm>
            <a:off x="468313" y="2348880"/>
            <a:ext cx="8135937" cy="584775"/>
          </a:xfrm>
          <a:prstGeom prst="rect">
            <a:avLst/>
          </a:prstGeom>
          <a:noFill/>
          <a:ln w="9525">
            <a:noFill/>
            <a:miter lim="800000"/>
            <a:headEnd/>
            <a:tailEnd/>
          </a:ln>
          <a:effectLst/>
        </p:spPr>
        <p:txBody>
          <a:bodyPr>
            <a:spAutoFit/>
          </a:bodyPr>
          <a:lstStyle/>
          <a:p>
            <a:r>
              <a:rPr lang="sv-SE" altLang="sv-SE" sz="1600" u="sng" dirty="0"/>
              <a:t>28. "</a:t>
            </a:r>
            <a:r>
              <a:rPr lang="sv-SE" altLang="sv-SE" sz="1600" u="sng" dirty="0" err="1"/>
              <a:t>Identifiable</a:t>
            </a:r>
            <a:r>
              <a:rPr lang="sv-SE" altLang="sv-SE" sz="1600" u="sng" dirty="0"/>
              <a:t> persons" </a:t>
            </a:r>
            <a:r>
              <a:rPr lang="sv-SE" altLang="sv-SE" sz="1600" u="sng" dirty="0" err="1"/>
              <a:t>means</a:t>
            </a:r>
            <a:r>
              <a:rPr lang="sv-SE" altLang="sv-SE" sz="1600" u="sng" dirty="0"/>
              <a:t> a person </a:t>
            </a:r>
            <a:r>
              <a:rPr lang="sv-SE" altLang="sv-SE" sz="1600" u="sng" dirty="0" err="1"/>
              <a:t>who</a:t>
            </a:r>
            <a:r>
              <a:rPr lang="sv-SE" altLang="sv-SE" sz="1600" u="sng" dirty="0"/>
              <a:t> </a:t>
            </a:r>
            <a:r>
              <a:rPr lang="sv-SE" altLang="sv-SE" sz="1600" u="sng" dirty="0" err="1"/>
              <a:t>can</a:t>
            </a:r>
            <a:r>
              <a:rPr lang="sv-SE" altLang="sv-SE" sz="1600" u="sng" dirty="0"/>
              <a:t> be </a:t>
            </a:r>
            <a:r>
              <a:rPr lang="sv-SE" altLang="sv-SE" sz="1600" u="sng" dirty="0" err="1"/>
              <a:t>easily</a:t>
            </a:r>
            <a:r>
              <a:rPr lang="sv-SE" altLang="sv-SE" sz="1600" u="sng" dirty="0"/>
              <a:t> </a:t>
            </a:r>
            <a:r>
              <a:rPr lang="sv-SE" altLang="sv-SE" sz="1600" u="sng" dirty="0" err="1"/>
              <a:t>identified</a:t>
            </a:r>
            <a:r>
              <a:rPr lang="sv-SE" altLang="sv-SE" sz="1600" u="sng" dirty="0"/>
              <a:t>: it </a:t>
            </a:r>
            <a:r>
              <a:rPr lang="sv-SE" altLang="sv-SE" sz="1600" u="sng" dirty="0" err="1"/>
              <a:t>does</a:t>
            </a:r>
            <a:r>
              <a:rPr lang="sv-SE" altLang="sv-SE" sz="1600" u="sng" dirty="0"/>
              <a:t> not cover </a:t>
            </a:r>
            <a:r>
              <a:rPr lang="sv-SE" altLang="sv-SE" sz="1600" u="sng" dirty="0" err="1"/>
              <a:t>identification</a:t>
            </a:r>
            <a:r>
              <a:rPr lang="sv-SE" altLang="sv-SE" sz="1600" u="sng" dirty="0"/>
              <a:t> of persons by </a:t>
            </a:r>
            <a:r>
              <a:rPr lang="sv-SE" altLang="sv-SE" sz="1600" u="sng" dirty="0" err="1"/>
              <a:t>means</a:t>
            </a:r>
            <a:r>
              <a:rPr lang="sv-SE" altLang="sv-SE" sz="1600" u="sng" dirty="0"/>
              <a:t> of </a:t>
            </a:r>
            <a:r>
              <a:rPr lang="sv-SE" altLang="sv-SE" sz="1600" u="sng" dirty="0" err="1"/>
              <a:t>very</a:t>
            </a:r>
            <a:r>
              <a:rPr lang="sv-SE" altLang="sv-SE" sz="1600" u="sng" dirty="0"/>
              <a:t> </a:t>
            </a:r>
            <a:r>
              <a:rPr lang="sv-SE" altLang="sv-SE" sz="1600" u="sng" dirty="0" err="1"/>
              <a:t>sophisticated</a:t>
            </a:r>
            <a:r>
              <a:rPr lang="sv-SE" altLang="sv-SE" sz="1600" u="sng" dirty="0"/>
              <a:t> </a:t>
            </a:r>
            <a:r>
              <a:rPr lang="sv-SE" altLang="sv-SE" sz="1600" u="sng" dirty="0" err="1"/>
              <a:t>methods</a:t>
            </a:r>
            <a:r>
              <a:rPr lang="sv-SE" altLang="sv-SE" sz="1600" u="sng" dirty="0"/>
              <a:t>.</a:t>
            </a:r>
          </a:p>
        </p:txBody>
      </p:sp>
    </p:spTree>
    <p:extLst>
      <p:ext uri="{BB962C8B-B14F-4D97-AF65-F5344CB8AC3E}">
        <p14:creationId xmlns:p14="http://schemas.microsoft.com/office/powerpoint/2010/main" val="113634178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9" name="Text Box 3"/>
          <p:cNvSpPr txBox="1">
            <a:spLocks noChangeArrowheads="1"/>
          </p:cNvSpPr>
          <p:nvPr/>
        </p:nvSpPr>
        <p:spPr bwMode="auto">
          <a:xfrm>
            <a:off x="466725" y="1177925"/>
            <a:ext cx="8137525" cy="830997"/>
          </a:xfrm>
          <a:prstGeom prst="rect">
            <a:avLst/>
          </a:prstGeom>
          <a:noFill/>
          <a:ln w="9525">
            <a:noFill/>
            <a:miter lim="800000"/>
            <a:headEnd/>
            <a:tailEnd/>
          </a:ln>
          <a:effectLst/>
        </p:spPr>
        <p:txBody>
          <a:bodyPr>
            <a:spAutoFit/>
          </a:bodyPr>
          <a:lstStyle/>
          <a:p>
            <a:pPr algn="ctr"/>
            <a:r>
              <a:rPr lang="sv-SE" altLang="sv-SE" sz="1600" dirty="0"/>
              <a:t>Council of </a:t>
            </a:r>
            <a:r>
              <a:rPr lang="sv-SE" altLang="sv-SE" sz="1600" dirty="0" err="1"/>
              <a:t>Europe</a:t>
            </a:r>
            <a:r>
              <a:rPr lang="sv-SE" altLang="sv-SE" sz="1600" dirty="0"/>
              <a:t>; </a:t>
            </a:r>
            <a:r>
              <a:rPr lang="sv-SE" altLang="sv-SE" sz="1600" dirty="0" err="1"/>
              <a:t>Recommendation</a:t>
            </a:r>
            <a:r>
              <a:rPr lang="sv-SE" altLang="sv-SE" sz="1600" dirty="0"/>
              <a:t> no. R (95) 4 of the </a:t>
            </a:r>
            <a:r>
              <a:rPr lang="sv-SE" altLang="sv-SE" sz="1600" dirty="0" err="1"/>
              <a:t>Committee</a:t>
            </a:r>
            <a:r>
              <a:rPr lang="sv-SE" altLang="sv-SE" sz="1600" dirty="0"/>
              <a:t> of Ministers to </a:t>
            </a:r>
            <a:r>
              <a:rPr lang="sv-SE" altLang="sv-SE" sz="1600" dirty="0" err="1"/>
              <a:t>Member</a:t>
            </a:r>
            <a:r>
              <a:rPr lang="sv-SE" altLang="sv-SE" sz="1600" dirty="0"/>
              <a:t> States on the </a:t>
            </a:r>
            <a:r>
              <a:rPr lang="sv-SE" altLang="sv-SE" sz="1600" dirty="0" err="1"/>
              <a:t>protection</a:t>
            </a:r>
            <a:r>
              <a:rPr lang="sv-SE" altLang="sv-SE" sz="1600" dirty="0"/>
              <a:t> of personal data in the area of </a:t>
            </a:r>
            <a:r>
              <a:rPr lang="sv-SE" altLang="sv-SE" sz="1600" dirty="0" err="1"/>
              <a:t>telecommunication</a:t>
            </a:r>
            <a:r>
              <a:rPr lang="sv-SE" altLang="sv-SE" sz="1600" dirty="0"/>
              <a:t> services, </a:t>
            </a:r>
            <a:r>
              <a:rPr lang="sv-SE" altLang="sv-SE" sz="1600" dirty="0" err="1"/>
              <a:t>with</a:t>
            </a:r>
            <a:r>
              <a:rPr lang="sv-SE" altLang="sv-SE" sz="1600" dirty="0"/>
              <a:t> </a:t>
            </a:r>
            <a:r>
              <a:rPr lang="sv-SE" altLang="sv-SE" sz="1600" dirty="0" err="1"/>
              <a:t>particular</a:t>
            </a:r>
            <a:r>
              <a:rPr lang="sv-SE" altLang="sv-SE" sz="1600" dirty="0"/>
              <a:t> </a:t>
            </a:r>
            <a:r>
              <a:rPr lang="sv-SE" altLang="sv-SE" sz="1600" dirty="0" err="1"/>
              <a:t>reference</a:t>
            </a:r>
            <a:r>
              <a:rPr lang="sv-SE" altLang="sv-SE" sz="1600" dirty="0"/>
              <a:t> to </a:t>
            </a:r>
            <a:r>
              <a:rPr lang="sv-SE" altLang="sv-SE" sz="1600" dirty="0" err="1"/>
              <a:t>telephone</a:t>
            </a:r>
            <a:r>
              <a:rPr lang="sv-SE" altLang="sv-SE" sz="1600" dirty="0"/>
              <a:t> services </a:t>
            </a:r>
          </a:p>
        </p:txBody>
      </p:sp>
      <p:sp>
        <p:nvSpPr>
          <p:cNvPr id="715780" name="Text Box 4"/>
          <p:cNvSpPr txBox="1">
            <a:spLocks noChangeArrowheads="1"/>
          </p:cNvSpPr>
          <p:nvPr/>
        </p:nvSpPr>
        <p:spPr bwMode="auto">
          <a:xfrm>
            <a:off x="466725" y="2348880"/>
            <a:ext cx="8135937" cy="1077218"/>
          </a:xfrm>
          <a:prstGeom prst="rect">
            <a:avLst/>
          </a:prstGeom>
          <a:noFill/>
          <a:ln w="9525">
            <a:noFill/>
            <a:miter lim="800000"/>
            <a:headEnd/>
            <a:tailEnd/>
          </a:ln>
          <a:effectLst/>
        </p:spPr>
        <p:txBody>
          <a:bodyPr>
            <a:spAutoFit/>
          </a:bodyPr>
          <a:lstStyle/>
          <a:p>
            <a:r>
              <a:rPr lang="sv-SE" altLang="sv-SE" sz="1600" dirty="0">
                <a:latin typeface="Calibri" panose="020F0502020204030204" pitchFamily="34" charset="0"/>
                <a:cs typeface="Calibri" panose="020F0502020204030204" pitchFamily="34" charset="0"/>
              </a:rPr>
              <a:t>1.4. For the purposes of </a:t>
            </a:r>
            <a:r>
              <a:rPr lang="sv-SE" altLang="sv-SE" sz="1600" dirty="0" err="1">
                <a:latin typeface="Calibri" panose="020F0502020204030204" pitchFamily="34" charset="0"/>
                <a:cs typeface="Calibri" panose="020F0502020204030204" pitchFamily="34" charset="0"/>
              </a:rPr>
              <a:t>this</a:t>
            </a:r>
            <a:r>
              <a:rPr lang="sv-SE" altLang="sv-SE" sz="1600" dirty="0">
                <a:latin typeface="Calibri" panose="020F0502020204030204" pitchFamily="34" charset="0"/>
                <a:cs typeface="Calibri" panose="020F0502020204030204" pitchFamily="34" charset="0"/>
              </a:rPr>
              <a:t> </a:t>
            </a:r>
            <a:r>
              <a:rPr lang="sv-SE" altLang="sv-SE" sz="1600" dirty="0" err="1">
                <a:latin typeface="Calibri" panose="020F0502020204030204" pitchFamily="34" charset="0"/>
                <a:cs typeface="Calibri" panose="020F0502020204030204" pitchFamily="34" charset="0"/>
              </a:rPr>
              <a:t>recommendation</a:t>
            </a:r>
            <a:r>
              <a:rPr lang="sv-SE" altLang="sv-SE" sz="1600" dirty="0">
                <a:latin typeface="Calibri" panose="020F0502020204030204" pitchFamily="34" charset="0"/>
                <a:cs typeface="Calibri" panose="020F0502020204030204" pitchFamily="34" charset="0"/>
              </a:rPr>
              <a:t>:</a:t>
            </a:r>
          </a:p>
          <a:p>
            <a:r>
              <a:rPr lang="sv-SE" altLang="sv-SE" sz="1600" dirty="0">
                <a:latin typeface="Calibri" panose="020F0502020204030204" pitchFamily="34" charset="0"/>
                <a:cs typeface="Calibri" panose="020F0502020204030204" pitchFamily="34" charset="0"/>
              </a:rPr>
              <a:t>- the term "personal data" covers </a:t>
            </a:r>
            <a:r>
              <a:rPr lang="sv-SE" altLang="sv-SE" sz="1600" dirty="0" err="1">
                <a:latin typeface="Calibri" panose="020F0502020204030204" pitchFamily="34" charset="0"/>
                <a:cs typeface="Calibri" panose="020F0502020204030204" pitchFamily="34" charset="0"/>
              </a:rPr>
              <a:t>any</a:t>
            </a:r>
            <a:r>
              <a:rPr lang="sv-SE" altLang="sv-SE" sz="1600" dirty="0">
                <a:latin typeface="Calibri" panose="020F0502020204030204" pitchFamily="34" charset="0"/>
                <a:cs typeface="Calibri" panose="020F0502020204030204" pitchFamily="34" charset="0"/>
              </a:rPr>
              <a:t> information </a:t>
            </a:r>
            <a:r>
              <a:rPr lang="sv-SE" altLang="sv-SE" sz="1600" dirty="0" err="1">
                <a:latin typeface="Calibri" panose="020F0502020204030204" pitchFamily="34" charset="0"/>
                <a:cs typeface="Calibri" panose="020F0502020204030204" pitchFamily="34" charset="0"/>
              </a:rPr>
              <a:t>relating</a:t>
            </a:r>
            <a:r>
              <a:rPr lang="sv-SE" altLang="sv-SE" sz="1600" dirty="0">
                <a:latin typeface="Calibri" panose="020F0502020204030204" pitchFamily="34" charset="0"/>
                <a:cs typeface="Calibri" panose="020F0502020204030204" pitchFamily="34" charset="0"/>
              </a:rPr>
              <a:t> to an </a:t>
            </a:r>
            <a:r>
              <a:rPr lang="sv-SE" altLang="sv-SE" sz="1600" dirty="0" err="1">
                <a:latin typeface="Calibri" panose="020F0502020204030204" pitchFamily="34" charset="0"/>
                <a:cs typeface="Calibri" panose="020F0502020204030204" pitchFamily="34" charset="0"/>
              </a:rPr>
              <a:t>identified</a:t>
            </a:r>
            <a:r>
              <a:rPr lang="sv-SE" altLang="sv-SE" sz="1600" dirty="0">
                <a:latin typeface="Calibri" panose="020F0502020204030204" pitchFamily="34" charset="0"/>
                <a:cs typeface="Calibri" panose="020F0502020204030204" pitchFamily="34" charset="0"/>
              </a:rPr>
              <a:t> or </a:t>
            </a:r>
            <a:r>
              <a:rPr lang="sv-SE" altLang="sv-SE" sz="1600" dirty="0" err="1">
                <a:latin typeface="Calibri" panose="020F0502020204030204" pitchFamily="34" charset="0"/>
                <a:cs typeface="Calibri" panose="020F0502020204030204" pitchFamily="34" charset="0"/>
              </a:rPr>
              <a:t>identifiable</a:t>
            </a:r>
            <a:r>
              <a:rPr lang="sv-SE" altLang="sv-SE" sz="1600" dirty="0">
                <a:latin typeface="Calibri" panose="020F0502020204030204" pitchFamily="34" charset="0"/>
                <a:cs typeface="Calibri" panose="020F0502020204030204" pitchFamily="34" charset="0"/>
              </a:rPr>
              <a:t> </a:t>
            </a:r>
            <a:r>
              <a:rPr lang="sv-SE" altLang="sv-SE" sz="1600" dirty="0" err="1">
                <a:latin typeface="Calibri" panose="020F0502020204030204" pitchFamily="34" charset="0"/>
                <a:cs typeface="Calibri" panose="020F0502020204030204" pitchFamily="34" charset="0"/>
              </a:rPr>
              <a:t>individual</a:t>
            </a:r>
            <a:r>
              <a:rPr lang="sv-SE" altLang="sv-SE" sz="1600" dirty="0">
                <a:latin typeface="Calibri" panose="020F0502020204030204" pitchFamily="34" charset="0"/>
                <a:cs typeface="Calibri" panose="020F0502020204030204" pitchFamily="34" charset="0"/>
              </a:rPr>
              <a:t> (data </a:t>
            </a:r>
            <a:r>
              <a:rPr lang="sv-SE" altLang="sv-SE" sz="1600" dirty="0" err="1">
                <a:latin typeface="Calibri" panose="020F0502020204030204" pitchFamily="34" charset="0"/>
                <a:cs typeface="Calibri" panose="020F0502020204030204" pitchFamily="34" charset="0"/>
              </a:rPr>
              <a:t>subject</a:t>
            </a:r>
            <a:r>
              <a:rPr lang="sv-SE" altLang="sv-SE" sz="1600" dirty="0">
                <a:latin typeface="Calibri" panose="020F0502020204030204" pitchFamily="34" charset="0"/>
                <a:cs typeface="Calibri" panose="020F0502020204030204" pitchFamily="34" charset="0"/>
              </a:rPr>
              <a:t>). An </a:t>
            </a:r>
            <a:r>
              <a:rPr lang="sv-SE" altLang="sv-SE" sz="1600" dirty="0" err="1">
                <a:latin typeface="Calibri" panose="020F0502020204030204" pitchFamily="34" charset="0"/>
                <a:cs typeface="Calibri" panose="020F0502020204030204" pitchFamily="34" charset="0"/>
              </a:rPr>
              <a:t>individual</a:t>
            </a:r>
            <a:r>
              <a:rPr lang="sv-SE" altLang="sv-SE" sz="1600" dirty="0">
                <a:latin typeface="Calibri" panose="020F0502020204030204" pitchFamily="34" charset="0"/>
                <a:cs typeface="Calibri" panose="020F0502020204030204" pitchFamily="34" charset="0"/>
              </a:rPr>
              <a:t> </a:t>
            </a:r>
            <a:r>
              <a:rPr lang="sv-SE" altLang="sv-SE" sz="1600" dirty="0" err="1">
                <a:latin typeface="Calibri" panose="020F0502020204030204" pitchFamily="34" charset="0"/>
                <a:cs typeface="Calibri" panose="020F0502020204030204" pitchFamily="34" charset="0"/>
              </a:rPr>
              <a:t>shall</a:t>
            </a:r>
            <a:r>
              <a:rPr lang="sv-SE" altLang="sv-SE" sz="1600" dirty="0">
                <a:latin typeface="Calibri" panose="020F0502020204030204" pitchFamily="34" charset="0"/>
                <a:cs typeface="Calibri" panose="020F0502020204030204" pitchFamily="34" charset="0"/>
              </a:rPr>
              <a:t> not be </a:t>
            </a:r>
            <a:r>
              <a:rPr lang="sv-SE" altLang="sv-SE" sz="1600" dirty="0" err="1">
                <a:latin typeface="Calibri" panose="020F0502020204030204" pitchFamily="34" charset="0"/>
                <a:cs typeface="Calibri" panose="020F0502020204030204" pitchFamily="34" charset="0"/>
              </a:rPr>
              <a:t>regarded</a:t>
            </a:r>
            <a:r>
              <a:rPr lang="sv-SE" altLang="sv-SE" sz="1600" dirty="0">
                <a:latin typeface="Calibri" panose="020F0502020204030204" pitchFamily="34" charset="0"/>
                <a:cs typeface="Calibri" panose="020F0502020204030204" pitchFamily="34" charset="0"/>
              </a:rPr>
              <a:t> as "</a:t>
            </a:r>
            <a:r>
              <a:rPr lang="sv-SE" altLang="sv-SE" sz="1600" dirty="0" err="1">
                <a:latin typeface="Calibri" panose="020F0502020204030204" pitchFamily="34" charset="0"/>
                <a:cs typeface="Calibri" panose="020F0502020204030204" pitchFamily="34" charset="0"/>
              </a:rPr>
              <a:t>identifiable</a:t>
            </a:r>
            <a:r>
              <a:rPr lang="sv-SE" altLang="sv-SE" sz="1600" dirty="0">
                <a:latin typeface="Calibri" panose="020F0502020204030204" pitchFamily="34" charset="0"/>
                <a:cs typeface="Calibri" panose="020F0502020204030204" pitchFamily="34" charset="0"/>
              </a:rPr>
              <a:t>" </a:t>
            </a:r>
            <a:r>
              <a:rPr lang="sv-SE" altLang="sv-SE" sz="1600" dirty="0" err="1">
                <a:latin typeface="Calibri" panose="020F0502020204030204" pitchFamily="34" charset="0"/>
                <a:cs typeface="Calibri" panose="020F0502020204030204" pitchFamily="34" charset="0"/>
              </a:rPr>
              <a:t>if</a:t>
            </a:r>
            <a:r>
              <a:rPr lang="sv-SE" altLang="sv-SE" sz="1600" dirty="0">
                <a:latin typeface="Calibri" panose="020F0502020204030204" pitchFamily="34" charset="0"/>
                <a:cs typeface="Calibri" panose="020F0502020204030204" pitchFamily="34" charset="0"/>
              </a:rPr>
              <a:t> </a:t>
            </a:r>
            <a:r>
              <a:rPr lang="sv-SE" altLang="sv-SE" sz="1600" dirty="0" err="1">
                <a:latin typeface="Calibri" panose="020F0502020204030204" pitchFamily="34" charset="0"/>
                <a:cs typeface="Calibri" panose="020F0502020204030204" pitchFamily="34" charset="0"/>
              </a:rPr>
              <a:t>identification</a:t>
            </a:r>
            <a:r>
              <a:rPr lang="sv-SE" altLang="sv-SE" sz="1600" dirty="0">
                <a:latin typeface="Calibri" panose="020F0502020204030204" pitchFamily="34" charset="0"/>
                <a:cs typeface="Calibri" panose="020F0502020204030204" pitchFamily="34" charset="0"/>
              </a:rPr>
              <a:t> </a:t>
            </a:r>
            <a:r>
              <a:rPr lang="sv-SE" altLang="sv-SE" sz="1600" dirty="0" err="1">
                <a:latin typeface="Calibri" panose="020F0502020204030204" pitchFamily="34" charset="0"/>
                <a:cs typeface="Calibri" panose="020F0502020204030204" pitchFamily="34" charset="0"/>
              </a:rPr>
              <a:t>requires</a:t>
            </a:r>
            <a:r>
              <a:rPr lang="sv-SE" altLang="sv-SE" sz="1600" dirty="0">
                <a:latin typeface="Calibri" panose="020F0502020204030204" pitchFamily="34" charset="0"/>
                <a:cs typeface="Calibri" panose="020F0502020204030204" pitchFamily="34" charset="0"/>
              </a:rPr>
              <a:t> an </a:t>
            </a:r>
            <a:r>
              <a:rPr lang="sv-SE" altLang="sv-SE" sz="1600" dirty="0" err="1">
                <a:latin typeface="Calibri" panose="020F0502020204030204" pitchFamily="34" charset="0"/>
                <a:cs typeface="Calibri" panose="020F0502020204030204" pitchFamily="34" charset="0"/>
              </a:rPr>
              <a:t>unreasonable</a:t>
            </a:r>
            <a:r>
              <a:rPr lang="sv-SE" altLang="sv-SE" sz="1600" dirty="0">
                <a:latin typeface="Calibri" panose="020F0502020204030204" pitchFamily="34" charset="0"/>
                <a:cs typeface="Calibri" panose="020F0502020204030204" pitchFamily="34" charset="0"/>
              </a:rPr>
              <a:t> </a:t>
            </a:r>
            <a:r>
              <a:rPr lang="sv-SE" altLang="sv-SE" sz="1600" dirty="0" err="1">
                <a:latin typeface="Calibri" panose="020F0502020204030204" pitchFamily="34" charset="0"/>
                <a:cs typeface="Calibri" panose="020F0502020204030204" pitchFamily="34" charset="0"/>
              </a:rPr>
              <a:t>amount</a:t>
            </a:r>
            <a:r>
              <a:rPr lang="sv-SE" altLang="sv-SE" sz="1600" dirty="0">
                <a:latin typeface="Calibri" panose="020F0502020204030204" pitchFamily="34" charset="0"/>
                <a:cs typeface="Calibri" panose="020F0502020204030204" pitchFamily="34" charset="0"/>
              </a:rPr>
              <a:t> of </a:t>
            </a:r>
            <a:r>
              <a:rPr lang="sv-SE" altLang="sv-SE" sz="1600" dirty="0" err="1">
                <a:latin typeface="Calibri" panose="020F0502020204030204" pitchFamily="34" charset="0"/>
                <a:cs typeface="Calibri" panose="020F0502020204030204" pitchFamily="34" charset="0"/>
              </a:rPr>
              <a:t>time</a:t>
            </a:r>
            <a:r>
              <a:rPr lang="sv-SE" altLang="sv-SE" sz="1600" dirty="0">
                <a:latin typeface="Calibri" panose="020F0502020204030204" pitchFamily="34" charset="0"/>
                <a:cs typeface="Calibri" panose="020F0502020204030204" pitchFamily="34" charset="0"/>
              </a:rPr>
              <a:t> or </a:t>
            </a:r>
            <a:r>
              <a:rPr lang="sv-SE" altLang="sv-SE" sz="1600" dirty="0" err="1">
                <a:latin typeface="Calibri" panose="020F0502020204030204" pitchFamily="34" charset="0"/>
                <a:cs typeface="Calibri" panose="020F0502020204030204" pitchFamily="34" charset="0"/>
              </a:rPr>
              <a:t>manpower</a:t>
            </a:r>
            <a:r>
              <a:rPr lang="sv-SE" altLang="sv-SE" sz="1600" i="1"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85339466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7" name="Text Box 5"/>
          <p:cNvSpPr txBox="1">
            <a:spLocks noChangeArrowheads="1"/>
          </p:cNvSpPr>
          <p:nvPr/>
        </p:nvSpPr>
        <p:spPr bwMode="auto">
          <a:xfrm>
            <a:off x="466725" y="1124744"/>
            <a:ext cx="8137525" cy="338554"/>
          </a:xfrm>
          <a:prstGeom prst="rect">
            <a:avLst/>
          </a:prstGeom>
          <a:noFill/>
          <a:ln w="9525">
            <a:noFill/>
            <a:miter lim="800000"/>
            <a:headEnd/>
            <a:tailEnd/>
          </a:ln>
          <a:effectLst/>
        </p:spPr>
        <p:txBody>
          <a:bodyPr>
            <a:spAutoFit/>
          </a:bodyPr>
          <a:lstStyle/>
          <a:p>
            <a:pPr algn="ctr"/>
            <a:r>
              <a:rPr lang="sv-SE" altLang="sv-SE" sz="1600" dirty="0" smtClean="0"/>
              <a:t>Council of </a:t>
            </a:r>
            <a:r>
              <a:rPr lang="sv-SE" altLang="sv-SE" sz="1600" dirty="0" err="1" smtClean="0"/>
              <a:t>Europe</a:t>
            </a:r>
            <a:r>
              <a:rPr lang="sv-SE" altLang="sv-SE" sz="1600" dirty="0" smtClean="0"/>
              <a:t> </a:t>
            </a:r>
            <a:r>
              <a:rPr lang="sv-SE" altLang="sv-SE" sz="1600" dirty="0" err="1" smtClean="0"/>
              <a:t>Recommendation</a:t>
            </a:r>
            <a:r>
              <a:rPr lang="sv-SE" altLang="sv-SE" sz="1600" dirty="0" smtClean="0"/>
              <a:t> </a:t>
            </a:r>
            <a:r>
              <a:rPr lang="sv-SE" altLang="sv-SE" sz="1600" dirty="0"/>
              <a:t>No. R (97) 5</a:t>
            </a:r>
          </a:p>
        </p:txBody>
      </p:sp>
      <p:sp>
        <p:nvSpPr>
          <p:cNvPr id="663558" name="Text Box 6"/>
          <p:cNvSpPr txBox="1">
            <a:spLocks noChangeArrowheads="1"/>
          </p:cNvSpPr>
          <p:nvPr/>
        </p:nvSpPr>
        <p:spPr bwMode="auto">
          <a:xfrm>
            <a:off x="466725" y="1864519"/>
            <a:ext cx="8135938" cy="1569660"/>
          </a:xfrm>
          <a:prstGeom prst="rect">
            <a:avLst/>
          </a:prstGeom>
          <a:noFill/>
          <a:ln w="9525">
            <a:noFill/>
            <a:miter lim="800000"/>
            <a:headEnd/>
            <a:tailEnd/>
          </a:ln>
          <a:effectLst/>
        </p:spPr>
        <p:txBody>
          <a:bodyPr>
            <a:spAutoFit/>
          </a:bodyPr>
          <a:lstStyle/>
          <a:p>
            <a:r>
              <a:rPr lang="sv-SE" altLang="sv-SE" sz="1600" dirty="0"/>
              <a:t>” 1. Definitions</a:t>
            </a:r>
          </a:p>
          <a:p>
            <a:r>
              <a:rPr lang="sv-SE" altLang="sv-SE" sz="1600" dirty="0"/>
              <a:t>    For the purposes of </a:t>
            </a:r>
            <a:r>
              <a:rPr lang="sv-SE" altLang="sv-SE" sz="1600" dirty="0" err="1"/>
              <a:t>this</a:t>
            </a:r>
            <a:r>
              <a:rPr lang="sv-SE" altLang="sv-SE" sz="1600" dirty="0"/>
              <a:t> </a:t>
            </a:r>
            <a:r>
              <a:rPr lang="sv-SE" altLang="sv-SE" sz="1600" dirty="0" err="1"/>
              <a:t>recommendation</a:t>
            </a:r>
            <a:r>
              <a:rPr lang="sv-SE" altLang="sv-SE" sz="1600" dirty="0"/>
              <a:t>:</a:t>
            </a:r>
          </a:p>
          <a:p>
            <a:r>
              <a:rPr lang="sv-SE" altLang="sv-SE" sz="1600" dirty="0"/>
              <a:t>    - the expression "personal data" covers </a:t>
            </a:r>
            <a:r>
              <a:rPr lang="sv-SE" altLang="sv-SE" sz="1600" dirty="0" err="1"/>
              <a:t>any</a:t>
            </a:r>
            <a:r>
              <a:rPr lang="sv-SE" altLang="sv-SE" sz="1600" dirty="0"/>
              <a:t> information </a:t>
            </a:r>
            <a:r>
              <a:rPr lang="sv-SE" altLang="sv-SE" sz="1600" dirty="0" err="1"/>
              <a:t>relating</a:t>
            </a:r>
            <a:r>
              <a:rPr lang="sv-SE" altLang="sv-SE" sz="1600" dirty="0"/>
              <a:t> to an </a:t>
            </a:r>
            <a:r>
              <a:rPr lang="sv-SE" altLang="sv-SE" sz="1600" dirty="0" err="1"/>
              <a:t>identified</a:t>
            </a:r>
            <a:r>
              <a:rPr lang="sv-SE" altLang="sv-SE" sz="1600" dirty="0"/>
              <a:t> or </a:t>
            </a:r>
            <a:r>
              <a:rPr lang="sv-SE" altLang="sv-SE" sz="1600" dirty="0" err="1"/>
              <a:t>identifiable</a:t>
            </a:r>
            <a:r>
              <a:rPr lang="sv-SE" altLang="sv-SE" sz="1600" dirty="0"/>
              <a:t> </a:t>
            </a:r>
            <a:r>
              <a:rPr lang="sv-SE" altLang="sv-SE" sz="1600" dirty="0" err="1"/>
              <a:t>individual</a:t>
            </a:r>
            <a:r>
              <a:rPr lang="sv-SE" altLang="sv-SE" sz="1600" dirty="0"/>
              <a:t>. </a:t>
            </a:r>
            <a:r>
              <a:rPr lang="sv-SE" altLang="sv-SE" sz="1600" u="sng" dirty="0"/>
              <a:t>An </a:t>
            </a:r>
            <a:r>
              <a:rPr lang="sv-SE" altLang="sv-SE" sz="1600" u="sng" dirty="0" err="1"/>
              <a:t>individual</a:t>
            </a:r>
            <a:r>
              <a:rPr lang="sv-SE" altLang="sv-SE" sz="1600" u="sng" dirty="0"/>
              <a:t> </a:t>
            </a:r>
            <a:r>
              <a:rPr lang="sv-SE" altLang="sv-SE" sz="1600" u="sng" dirty="0" err="1"/>
              <a:t>shall</a:t>
            </a:r>
            <a:r>
              <a:rPr lang="sv-SE" altLang="sv-SE" sz="1600" u="sng" dirty="0"/>
              <a:t> not be </a:t>
            </a:r>
            <a:r>
              <a:rPr lang="sv-SE" altLang="sv-SE" sz="1600" u="sng" dirty="0" err="1"/>
              <a:t>regarded</a:t>
            </a:r>
            <a:r>
              <a:rPr lang="sv-SE" altLang="sv-SE" sz="1600" u="sng" dirty="0"/>
              <a:t> as "</a:t>
            </a:r>
            <a:r>
              <a:rPr lang="sv-SE" altLang="sv-SE" sz="1600" u="sng" dirty="0" err="1"/>
              <a:t>identifiable</a:t>
            </a:r>
            <a:r>
              <a:rPr lang="sv-SE" altLang="sv-SE" sz="1600" u="sng" dirty="0"/>
              <a:t>" </a:t>
            </a:r>
            <a:r>
              <a:rPr lang="sv-SE" altLang="sv-SE" sz="1600" u="sng" dirty="0" err="1"/>
              <a:t>if</a:t>
            </a:r>
            <a:r>
              <a:rPr lang="sv-SE" altLang="sv-SE" sz="1600" u="sng" dirty="0"/>
              <a:t> </a:t>
            </a:r>
            <a:r>
              <a:rPr lang="sv-SE" altLang="sv-SE" sz="1600" u="sng" dirty="0" err="1"/>
              <a:t>identification</a:t>
            </a:r>
            <a:r>
              <a:rPr lang="sv-SE" altLang="sv-SE" sz="1600" u="sng" dirty="0"/>
              <a:t> </a:t>
            </a:r>
            <a:r>
              <a:rPr lang="sv-SE" altLang="sv-SE" sz="1600" u="sng" dirty="0" err="1"/>
              <a:t>requires</a:t>
            </a:r>
            <a:r>
              <a:rPr lang="sv-SE" altLang="sv-SE" sz="1600" u="sng" dirty="0"/>
              <a:t> an </a:t>
            </a:r>
            <a:r>
              <a:rPr lang="sv-SE" altLang="sv-SE" sz="1600" u="sng" dirty="0" err="1"/>
              <a:t>unreasonable</a:t>
            </a:r>
            <a:r>
              <a:rPr lang="sv-SE" altLang="sv-SE" sz="1600" u="sng" dirty="0"/>
              <a:t> </a:t>
            </a:r>
            <a:r>
              <a:rPr lang="sv-SE" altLang="sv-SE" sz="1600" u="sng" dirty="0" err="1"/>
              <a:t>amount</a:t>
            </a:r>
            <a:r>
              <a:rPr lang="sv-SE" altLang="sv-SE" sz="1600" u="sng" dirty="0"/>
              <a:t> of </a:t>
            </a:r>
            <a:r>
              <a:rPr lang="sv-SE" altLang="sv-SE" sz="1600" u="sng" dirty="0" err="1"/>
              <a:t>time</a:t>
            </a:r>
            <a:r>
              <a:rPr lang="sv-SE" altLang="sv-SE" sz="1600" u="sng" dirty="0"/>
              <a:t> and </a:t>
            </a:r>
            <a:r>
              <a:rPr lang="sv-SE" altLang="sv-SE" sz="1600" u="sng" dirty="0" err="1"/>
              <a:t>manpower</a:t>
            </a:r>
            <a:r>
              <a:rPr lang="sv-SE" altLang="sv-SE" sz="1600" u="sng" dirty="0"/>
              <a:t>. In </a:t>
            </a:r>
            <a:r>
              <a:rPr lang="sv-SE" altLang="sv-SE" sz="1600" u="sng" dirty="0" err="1"/>
              <a:t>cases</a:t>
            </a:r>
            <a:r>
              <a:rPr lang="sv-SE" altLang="sv-SE" sz="1600" u="sng" dirty="0"/>
              <a:t> </a:t>
            </a:r>
            <a:r>
              <a:rPr lang="sv-SE" altLang="sv-SE" sz="1600" u="sng" dirty="0" err="1"/>
              <a:t>where</a:t>
            </a:r>
            <a:r>
              <a:rPr lang="sv-SE" altLang="sv-SE" sz="1600" u="sng" dirty="0"/>
              <a:t> the </a:t>
            </a:r>
            <a:r>
              <a:rPr lang="sv-SE" altLang="sv-SE" sz="1600" u="sng" dirty="0" err="1"/>
              <a:t>individual</a:t>
            </a:r>
            <a:r>
              <a:rPr lang="sv-SE" altLang="sv-SE" sz="1600" u="sng" dirty="0"/>
              <a:t> is not </a:t>
            </a:r>
            <a:r>
              <a:rPr lang="sv-SE" altLang="sv-SE" sz="1600" u="sng" dirty="0" err="1"/>
              <a:t>identifiable</a:t>
            </a:r>
            <a:r>
              <a:rPr lang="sv-SE" altLang="sv-SE" sz="1600" u="sng" dirty="0"/>
              <a:t>, the data </a:t>
            </a:r>
            <a:r>
              <a:rPr lang="sv-SE" altLang="sv-SE" sz="1600" u="sng" dirty="0" err="1"/>
              <a:t>are</a:t>
            </a:r>
            <a:r>
              <a:rPr lang="sv-SE" altLang="sv-SE" sz="1600" u="sng" dirty="0"/>
              <a:t> </a:t>
            </a:r>
            <a:r>
              <a:rPr lang="sv-SE" altLang="sv-SE" sz="1600" u="sng" dirty="0" err="1"/>
              <a:t>referred</a:t>
            </a:r>
            <a:r>
              <a:rPr lang="sv-SE" altLang="sv-SE" sz="1600" u="sng" dirty="0"/>
              <a:t> to as </a:t>
            </a:r>
            <a:r>
              <a:rPr lang="sv-SE" altLang="sv-SE" sz="1600" u="sng" dirty="0" err="1"/>
              <a:t>anonymous</a:t>
            </a:r>
            <a:r>
              <a:rPr lang="sv-SE" altLang="sv-SE" sz="1600" dirty="0"/>
              <a:t>;”</a:t>
            </a:r>
          </a:p>
        </p:txBody>
      </p:sp>
    </p:spTree>
    <p:extLst>
      <p:ext uri="{BB962C8B-B14F-4D97-AF65-F5344CB8AC3E}">
        <p14:creationId xmlns:p14="http://schemas.microsoft.com/office/powerpoint/2010/main" val="307760005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268760"/>
            <a:ext cx="8568952" cy="432048"/>
          </a:xfrm>
        </p:spPr>
        <p:txBody>
          <a:bodyPr/>
          <a:lstStyle/>
          <a:p>
            <a:r>
              <a:rPr lang="sv-SE" sz="1800" dirty="0" smtClean="0"/>
              <a:t>Personuppgiftsdefinitionen i dataskyddsdirektivet respektive dataskyddsförordningen</a:t>
            </a:r>
            <a:endParaRPr lang="sv-SE" sz="1800" dirty="0"/>
          </a:p>
        </p:txBody>
      </p:sp>
      <p:sp>
        <p:nvSpPr>
          <p:cNvPr id="5" name="Date Placeholder 4"/>
          <p:cNvSpPr>
            <a:spLocks noGrp="1"/>
          </p:cNvSpPr>
          <p:nvPr>
            <p:ph type="dt" sz="half" idx="14"/>
          </p:nvPr>
        </p:nvSpPr>
        <p:spPr/>
        <p:txBody>
          <a:bodyPr/>
          <a:lstStyle/>
          <a:p>
            <a:pPr>
              <a:defRPr/>
            </a:pPr>
            <a:endParaRPr lang="sv-SE" dirty="0">
              <a:solidFill>
                <a:srgbClr val="000000">
                  <a:tint val="75000"/>
                </a:srgbClr>
              </a:solidFill>
            </a:endParaRPr>
          </a:p>
        </p:txBody>
      </p:sp>
      <p:sp>
        <p:nvSpPr>
          <p:cNvPr id="7" name="Slide Number Placeholder 6"/>
          <p:cNvSpPr>
            <a:spLocks noGrp="1"/>
          </p:cNvSpPr>
          <p:nvPr>
            <p:ph type="sldNum" sz="quarter" idx="16"/>
          </p:nvPr>
        </p:nvSpPr>
        <p:spPr/>
        <p:txBody>
          <a:bodyPr/>
          <a:lstStyle/>
          <a:p>
            <a:pPr>
              <a:defRPr/>
            </a:pPr>
            <a:fld id="{222C6EAD-0252-4F57-ACDE-C5465B2F0B93}" type="slidenum">
              <a:rPr lang="sv-SE" smtClean="0">
                <a:solidFill>
                  <a:srgbClr val="000000">
                    <a:tint val="75000"/>
                  </a:srgbClr>
                </a:solidFill>
              </a:rPr>
              <a:pPr>
                <a:defRPr/>
              </a:pPr>
              <a:t>8</a:t>
            </a:fld>
            <a:endParaRPr lang="sv-SE">
              <a:solidFill>
                <a:srgbClr val="000000">
                  <a:tint val="75000"/>
                </a:srgb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220217820"/>
              </p:ext>
            </p:extLst>
          </p:nvPr>
        </p:nvGraphicFramePr>
        <p:xfrm>
          <a:off x="1043608" y="1693184"/>
          <a:ext cx="7157394" cy="4642480"/>
        </p:xfrm>
        <a:graphic>
          <a:graphicData uri="http://schemas.openxmlformats.org/drawingml/2006/table">
            <a:tbl>
              <a:tblPr firstRow="1" bandRow="1">
                <a:tableStyleId>{5C22544A-7EE6-4342-B048-85BDC9FD1C3A}</a:tableStyleId>
              </a:tblPr>
              <a:tblGrid>
                <a:gridCol w="3578697">
                  <a:extLst>
                    <a:ext uri="{9D8B030D-6E8A-4147-A177-3AD203B41FA5}">
                      <a16:colId xmlns:a16="http://schemas.microsoft.com/office/drawing/2014/main" val="4273421949"/>
                    </a:ext>
                  </a:extLst>
                </a:gridCol>
                <a:gridCol w="3578697">
                  <a:extLst>
                    <a:ext uri="{9D8B030D-6E8A-4147-A177-3AD203B41FA5}">
                      <a16:colId xmlns:a16="http://schemas.microsoft.com/office/drawing/2014/main" val="1859919597"/>
                    </a:ext>
                  </a:extLst>
                </a:gridCol>
              </a:tblGrid>
              <a:tr h="360040">
                <a:tc>
                  <a:txBody>
                    <a:bodyPr/>
                    <a:lstStyle/>
                    <a:p>
                      <a:r>
                        <a:rPr lang="sv-SE" sz="1200" dirty="0" smtClean="0"/>
                        <a:t>Dataskyddsdirektivet</a:t>
                      </a:r>
                      <a:r>
                        <a:rPr lang="sv-SE" sz="1200" baseline="0" dirty="0" smtClean="0"/>
                        <a:t> r</a:t>
                      </a:r>
                      <a:r>
                        <a:rPr lang="sv-SE" sz="1200" dirty="0" smtClean="0"/>
                        <a:t>ecit</a:t>
                      </a:r>
                      <a:r>
                        <a:rPr lang="sv-SE" sz="1200" baseline="0" dirty="0" smtClean="0"/>
                        <a:t> 26</a:t>
                      </a:r>
                      <a:endParaRPr lang="sv-SE" sz="1200" dirty="0"/>
                    </a:p>
                  </a:txBody>
                  <a:tcPr/>
                </a:tc>
                <a:tc>
                  <a:txBody>
                    <a:bodyPr/>
                    <a:lstStyle/>
                    <a:p>
                      <a:r>
                        <a:rPr lang="sv-SE" sz="1200" dirty="0" smtClean="0"/>
                        <a:t>Dataskyddsförordningen recit 26</a:t>
                      </a:r>
                      <a:endParaRPr lang="sv-SE" sz="1200" dirty="0"/>
                    </a:p>
                  </a:txBody>
                  <a:tcPr/>
                </a:tc>
                <a:extLst>
                  <a:ext uri="{0D108BD9-81ED-4DB2-BD59-A6C34878D82A}">
                    <a16:rowId xmlns:a16="http://schemas.microsoft.com/office/drawing/2014/main" val="142348311"/>
                  </a:ext>
                </a:extLst>
              </a:tr>
              <a:tr h="360040">
                <a:tc>
                  <a:txBody>
                    <a:bodyPr/>
                    <a:lstStyle/>
                    <a:p>
                      <a:r>
                        <a:rPr lang="sv-SE" sz="1100" kern="1200" dirty="0" smtClean="0">
                          <a:solidFill>
                            <a:schemeClr val="dk1"/>
                          </a:solidFill>
                          <a:latin typeface="+mn-lt"/>
                          <a:ea typeface="+mn-ea"/>
                          <a:cs typeface="+mn-cs"/>
                        </a:rPr>
                        <a:t>Principerna för skyddet måste gälla all information som rör en identifierad eller identifierbar person. För att avgöra om en person är identifierbar skall härvid beaktas alla hjälpmedel som i syfte att identifiera vederbörande rimligen kan komma att användas antingen av den registeransvarige eller av någon annan person. Skyddsprinciperna gäller inte för uppgifter som gjorts anonyma på ett sådant sätt att den registrerade inte längre är identifierbar. En sådan uppförandekodex som avses i artikel 27 kan vara ett användbart redskap för att ge vägledning om hur uppgifter kan göras anonyma och behållas i en form som gör det omöjligt att identifiera den registrerade.</a:t>
                      </a:r>
                      <a:endParaRPr lang="sv-SE" sz="1100" kern="1200" dirty="0">
                        <a:solidFill>
                          <a:schemeClr val="dk1"/>
                        </a:solidFill>
                        <a:latin typeface="+mn-lt"/>
                        <a:ea typeface="+mn-ea"/>
                        <a:cs typeface="+mn-cs"/>
                      </a:endParaRPr>
                    </a:p>
                  </a:txBody>
                  <a:tcPr/>
                </a:tc>
                <a:tc>
                  <a:txBody>
                    <a:bodyPr/>
                    <a:lstStyle/>
                    <a:p>
                      <a:r>
                        <a:rPr lang="sv-SE" sz="1100" dirty="0" smtClean="0"/>
                        <a:t>Principerna för dataskyddet bör gälla all information som rör en identifierad eller identifierbar fysisk person. </a:t>
                      </a:r>
                      <a:r>
                        <a:rPr lang="sv-SE" sz="1100" u="sng" dirty="0" smtClean="0"/>
                        <a:t>Personuppgifter som har </a:t>
                      </a:r>
                      <a:r>
                        <a:rPr lang="sv-SE" sz="1100" u="sng" dirty="0" err="1" smtClean="0"/>
                        <a:t>pseudonymiserats</a:t>
                      </a:r>
                      <a:r>
                        <a:rPr lang="sv-SE" sz="1100" u="sng" dirty="0" smtClean="0"/>
                        <a:t> och som skulle kunna tillskrivas en fysisk person genom att kompletterande uppgifter används bör anses som uppgifter om en identifierbar fysisk person</a:t>
                      </a:r>
                      <a:r>
                        <a:rPr lang="sv-SE" sz="1100" dirty="0" smtClean="0"/>
                        <a:t>. För att avgöra om en fysisk person är identifierbar bör man beakta alla hjälpmedel, </a:t>
                      </a:r>
                      <a:r>
                        <a:rPr lang="sv-SE" sz="1100" u="sng" dirty="0" smtClean="0"/>
                        <a:t>som t.ex. utgallring, som</a:t>
                      </a:r>
                      <a:r>
                        <a:rPr lang="sv-SE" sz="1100" dirty="0" smtClean="0"/>
                        <a:t>, antingen av den personuppgiftsansvarige eller av en annan person, rimligen kan komma att användas för att direkt eller indirekt identifiera den fysiska personen. </a:t>
                      </a:r>
                      <a:r>
                        <a:rPr lang="sv-SE" sz="1100" u="sng" dirty="0" smtClean="0"/>
                        <a:t>För att fastställa om hjälpmedel med rimlig sannolikhet kan komma att användas för att identifiera den fysiska personen bör man beakta samtliga objektiva faktorer, såsom kostnader och tidsåtgång för identifiering, med beaktande av såväl tillgänglig teknik vid tidpunkten för behandlingen som den tekniska utvecklingen. Principerna för dataskyddet bör därför inte gälla för anonym information, nämligen information som inte hänför sig till en identifierad eller identifierbar fysisk person, eller för personuppgifter som anonymiserats på ett sådant sätt att den registrerade inte eller inte längre är identifierbar</a:t>
                      </a:r>
                      <a:r>
                        <a:rPr lang="sv-SE" sz="1100" dirty="0" smtClean="0"/>
                        <a:t>. Denna förordning berör därför inte behandling av sådan anonym information, vilket inbegriper information för statistiska ändamål eller forskningsändamål.</a:t>
                      </a:r>
                      <a:endParaRPr lang="sv-SE" sz="1100" dirty="0"/>
                    </a:p>
                  </a:txBody>
                  <a:tcPr/>
                </a:tc>
                <a:extLst>
                  <a:ext uri="{0D108BD9-81ED-4DB2-BD59-A6C34878D82A}">
                    <a16:rowId xmlns:a16="http://schemas.microsoft.com/office/drawing/2014/main" val="1073613512"/>
                  </a:ext>
                </a:extLst>
              </a:tr>
            </a:tbl>
          </a:graphicData>
        </a:graphic>
      </p:graphicFrame>
    </p:spTree>
    <p:extLst>
      <p:ext uri="{BB962C8B-B14F-4D97-AF65-F5344CB8AC3E}">
        <p14:creationId xmlns:p14="http://schemas.microsoft.com/office/powerpoint/2010/main" val="30285953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268760"/>
            <a:ext cx="8568952" cy="432048"/>
          </a:xfrm>
        </p:spPr>
        <p:txBody>
          <a:bodyPr/>
          <a:lstStyle/>
          <a:p>
            <a:r>
              <a:rPr lang="sv-SE" sz="1800" dirty="0" smtClean="0"/>
              <a:t>Personuppgiftsdefinitionen i dataskyddsdirektivet respektive dataskyddsförordningen</a:t>
            </a:r>
            <a:endParaRPr lang="sv-SE" sz="1800" dirty="0"/>
          </a:p>
        </p:txBody>
      </p:sp>
      <p:sp>
        <p:nvSpPr>
          <p:cNvPr id="5" name="Date Placeholder 4"/>
          <p:cNvSpPr>
            <a:spLocks noGrp="1"/>
          </p:cNvSpPr>
          <p:nvPr>
            <p:ph type="dt" sz="half" idx="14"/>
          </p:nvPr>
        </p:nvSpPr>
        <p:spPr/>
        <p:txBody>
          <a:bodyPr/>
          <a:lstStyle/>
          <a:p>
            <a:pPr>
              <a:defRPr/>
            </a:pPr>
            <a:endParaRPr lang="sv-SE" dirty="0">
              <a:solidFill>
                <a:srgbClr val="000000">
                  <a:tint val="75000"/>
                </a:srgbClr>
              </a:solidFill>
            </a:endParaRPr>
          </a:p>
        </p:txBody>
      </p:sp>
      <p:sp>
        <p:nvSpPr>
          <p:cNvPr id="7" name="Slide Number Placeholder 6"/>
          <p:cNvSpPr>
            <a:spLocks noGrp="1"/>
          </p:cNvSpPr>
          <p:nvPr>
            <p:ph type="sldNum" sz="quarter" idx="16"/>
          </p:nvPr>
        </p:nvSpPr>
        <p:spPr/>
        <p:txBody>
          <a:bodyPr/>
          <a:lstStyle/>
          <a:p>
            <a:pPr>
              <a:defRPr/>
            </a:pPr>
            <a:fld id="{222C6EAD-0252-4F57-ACDE-C5465B2F0B93}" type="slidenum">
              <a:rPr lang="sv-SE" smtClean="0">
                <a:solidFill>
                  <a:srgbClr val="000000">
                    <a:tint val="75000"/>
                  </a:srgbClr>
                </a:solidFill>
              </a:rPr>
              <a:pPr>
                <a:defRPr/>
              </a:pPr>
              <a:t>9</a:t>
            </a:fld>
            <a:endParaRPr lang="sv-SE">
              <a:solidFill>
                <a:srgbClr val="000000">
                  <a:tint val="75000"/>
                </a:srgb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659099839"/>
              </p:ext>
            </p:extLst>
          </p:nvPr>
        </p:nvGraphicFramePr>
        <p:xfrm>
          <a:off x="1043608" y="1831072"/>
          <a:ext cx="7157394" cy="2966080"/>
        </p:xfrm>
        <a:graphic>
          <a:graphicData uri="http://schemas.openxmlformats.org/drawingml/2006/table">
            <a:tbl>
              <a:tblPr firstRow="1" bandRow="1">
                <a:tableStyleId>{5C22544A-7EE6-4342-B048-85BDC9FD1C3A}</a:tableStyleId>
              </a:tblPr>
              <a:tblGrid>
                <a:gridCol w="3578697">
                  <a:extLst>
                    <a:ext uri="{9D8B030D-6E8A-4147-A177-3AD203B41FA5}">
                      <a16:colId xmlns:a16="http://schemas.microsoft.com/office/drawing/2014/main" val="4273421949"/>
                    </a:ext>
                  </a:extLst>
                </a:gridCol>
                <a:gridCol w="3578697">
                  <a:extLst>
                    <a:ext uri="{9D8B030D-6E8A-4147-A177-3AD203B41FA5}">
                      <a16:colId xmlns:a16="http://schemas.microsoft.com/office/drawing/2014/main" val="1859919597"/>
                    </a:ext>
                  </a:extLst>
                </a:gridCol>
              </a:tblGrid>
              <a:tr h="360040">
                <a:tc>
                  <a:txBody>
                    <a:bodyPr/>
                    <a:lstStyle/>
                    <a:p>
                      <a:r>
                        <a:rPr lang="sv-SE" sz="1200" dirty="0" smtClean="0"/>
                        <a:t>Dataskyddsdirektivet</a:t>
                      </a:r>
                      <a:r>
                        <a:rPr lang="sv-SE" sz="1200" baseline="0" dirty="0" smtClean="0"/>
                        <a:t> artikel 2 (a)</a:t>
                      </a:r>
                      <a:endParaRPr lang="sv-SE" sz="1200" dirty="0"/>
                    </a:p>
                  </a:txBody>
                  <a:tcPr/>
                </a:tc>
                <a:tc>
                  <a:txBody>
                    <a:bodyPr/>
                    <a:lstStyle/>
                    <a:p>
                      <a:r>
                        <a:rPr lang="sv-SE" sz="1200" dirty="0" smtClean="0"/>
                        <a:t>Dataskyddsförordningen recit 26</a:t>
                      </a:r>
                      <a:endParaRPr lang="sv-SE" sz="1200" dirty="0"/>
                    </a:p>
                  </a:txBody>
                  <a:tcPr/>
                </a:tc>
                <a:extLst>
                  <a:ext uri="{0D108BD9-81ED-4DB2-BD59-A6C34878D82A}">
                    <a16:rowId xmlns:a16="http://schemas.microsoft.com/office/drawing/2014/main" val="142348311"/>
                  </a:ext>
                </a:extLst>
              </a:tr>
              <a:tr h="360040">
                <a:tc>
                  <a:txBody>
                    <a:bodyPr/>
                    <a:lstStyle/>
                    <a:p>
                      <a:r>
                        <a:rPr lang="sv-SE" sz="1100" dirty="0" smtClean="0"/>
                        <a:t>Artikel 2 </a:t>
                      </a:r>
                    </a:p>
                    <a:p>
                      <a:endParaRPr lang="sv-SE" sz="1100" dirty="0" smtClean="0"/>
                    </a:p>
                    <a:p>
                      <a:r>
                        <a:rPr lang="sv-SE" sz="1100" dirty="0" smtClean="0"/>
                        <a:t>Definitioner</a:t>
                      </a:r>
                    </a:p>
                    <a:p>
                      <a:endParaRPr lang="sv-SE" sz="1100" dirty="0" smtClean="0"/>
                    </a:p>
                    <a:p>
                      <a:r>
                        <a:rPr lang="sv-SE" sz="1100" dirty="0" smtClean="0"/>
                        <a:t>I detta direktiv avses med</a:t>
                      </a:r>
                    </a:p>
                    <a:p>
                      <a:r>
                        <a:rPr lang="sv-SE" sz="1100" dirty="0" smtClean="0"/>
                        <a:t>a) personuppgifter: varje upplysning som avser en identifierad eller identifierbar fysisk person (den registrerade). En identifierbar person är en person som kan identifieras, direkt eller indirekt, framför allt genom hänvisning till ett identifikationsnummer eller till en eller flera faktorer som är specifika för hans fysiska, fysiologiska, psykiska, ekonomiska, kulturella eller sociala identitet,</a:t>
                      </a:r>
                    </a:p>
                    <a:p>
                      <a:endParaRPr lang="sv-SE" sz="1100" kern="1200" dirty="0">
                        <a:solidFill>
                          <a:schemeClr val="dk1"/>
                        </a:solidFill>
                        <a:latin typeface="+mn-lt"/>
                        <a:ea typeface="+mn-ea"/>
                        <a:cs typeface="+mn-cs"/>
                      </a:endParaRPr>
                    </a:p>
                  </a:txBody>
                  <a:tcPr/>
                </a:tc>
                <a:tc>
                  <a:txBody>
                    <a:bodyPr/>
                    <a:lstStyle/>
                    <a:p>
                      <a:r>
                        <a:rPr lang="sv-SE" sz="1100" dirty="0" smtClean="0"/>
                        <a:t>Artikel 4</a:t>
                      </a:r>
                    </a:p>
                    <a:p>
                      <a:endParaRPr lang="sv-SE" sz="1100" dirty="0" smtClean="0"/>
                    </a:p>
                    <a:p>
                      <a:r>
                        <a:rPr lang="sv-SE" sz="1100" dirty="0" smtClean="0"/>
                        <a:t>I denna förordning avses med</a:t>
                      </a:r>
                    </a:p>
                    <a:p>
                      <a:endParaRPr lang="sv-SE" sz="1100" dirty="0" smtClean="0"/>
                    </a:p>
                    <a:p>
                      <a:r>
                        <a:rPr lang="sv-SE" sz="1100" dirty="0" smtClean="0"/>
                        <a:t>1.    personuppgifter : varje upplysning som avser en identifierad eller identifierbar fysisk person (nedan kallad en registrerad), varvid en identifierbar fysisk person är en person som direkt eller indirekt kan identifieras särskilt med hänvisning till en identifierare </a:t>
                      </a:r>
                      <a:r>
                        <a:rPr lang="sv-SE" sz="1100" u="sng" dirty="0" smtClean="0"/>
                        <a:t>som ett namn</a:t>
                      </a:r>
                      <a:r>
                        <a:rPr lang="sv-SE" sz="1100" dirty="0" smtClean="0"/>
                        <a:t>, ett identifikationsnummer, </a:t>
                      </a:r>
                      <a:r>
                        <a:rPr lang="sv-SE" sz="1100" u="sng" dirty="0" smtClean="0"/>
                        <a:t>en lokaliseringsuppgift</a:t>
                      </a:r>
                      <a:r>
                        <a:rPr lang="sv-SE" sz="1100" dirty="0" smtClean="0"/>
                        <a:t> </a:t>
                      </a:r>
                      <a:r>
                        <a:rPr lang="sv-SE" sz="1100" u="sng" dirty="0" smtClean="0"/>
                        <a:t>eller </a:t>
                      </a:r>
                      <a:r>
                        <a:rPr lang="sv-SE" sz="1100" u="sng" dirty="0" err="1" smtClean="0"/>
                        <a:t>onlineidentifikatorer</a:t>
                      </a:r>
                      <a:r>
                        <a:rPr lang="sv-SE" sz="1100" dirty="0" smtClean="0"/>
                        <a:t> eller en eller flera faktorer som är specifika för den fysiska personens fysiska, fysiologiska, </a:t>
                      </a:r>
                      <a:r>
                        <a:rPr lang="sv-SE" sz="1100" u="sng" dirty="0" smtClean="0"/>
                        <a:t>genetiska</a:t>
                      </a:r>
                      <a:r>
                        <a:rPr lang="sv-SE" sz="1100" dirty="0" smtClean="0"/>
                        <a:t>, psykiska, ekonomiska, kulturella eller sociala identitet,</a:t>
                      </a:r>
                    </a:p>
                    <a:p>
                      <a:endParaRPr lang="sv-SE" sz="1100" dirty="0"/>
                    </a:p>
                  </a:txBody>
                  <a:tcPr/>
                </a:tc>
                <a:extLst>
                  <a:ext uri="{0D108BD9-81ED-4DB2-BD59-A6C34878D82A}">
                    <a16:rowId xmlns:a16="http://schemas.microsoft.com/office/drawing/2014/main" val="1073613512"/>
                  </a:ext>
                </a:extLst>
              </a:tr>
            </a:tbl>
          </a:graphicData>
        </a:graphic>
      </p:graphicFrame>
    </p:spTree>
    <p:extLst>
      <p:ext uri="{BB962C8B-B14F-4D97-AF65-F5344CB8AC3E}">
        <p14:creationId xmlns:p14="http://schemas.microsoft.com/office/powerpoint/2010/main" val="35025511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M DELPHI">
  <a:themeElements>
    <a:clrScheme name="Anpassat 1">
      <a:dk1>
        <a:srgbClr val="000000"/>
      </a:dk1>
      <a:lt1>
        <a:srgbClr val="FFFFFF"/>
      </a:lt1>
      <a:dk2>
        <a:srgbClr val="E9E4DB"/>
      </a:dk2>
      <a:lt2>
        <a:srgbClr val="FFFFFF"/>
      </a:lt2>
      <a:accent1>
        <a:srgbClr val="1EBED2"/>
      </a:accent1>
      <a:accent2>
        <a:srgbClr val="DF491E"/>
      </a:accent2>
      <a:accent3>
        <a:srgbClr val="145E63"/>
      </a:accent3>
      <a:accent4>
        <a:srgbClr val="AAD0DC"/>
      </a:accent4>
      <a:accent5>
        <a:srgbClr val="1EBED2"/>
      </a:accent5>
      <a:accent6>
        <a:srgbClr val="145E63"/>
      </a:accent6>
      <a:hlink>
        <a:srgbClr val="145E63"/>
      </a:hlink>
      <a:folHlink>
        <a:srgbClr val="1EBED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OM DELPHI">
  <a:themeElements>
    <a:clrScheme name="Anpassat 1">
      <a:dk1>
        <a:srgbClr val="000000"/>
      </a:dk1>
      <a:lt1>
        <a:srgbClr val="FFFFFF"/>
      </a:lt1>
      <a:dk2>
        <a:srgbClr val="E9E4DB"/>
      </a:dk2>
      <a:lt2>
        <a:srgbClr val="FFFFFF"/>
      </a:lt2>
      <a:accent1>
        <a:srgbClr val="1EBED2"/>
      </a:accent1>
      <a:accent2>
        <a:srgbClr val="DF491E"/>
      </a:accent2>
      <a:accent3>
        <a:srgbClr val="145E63"/>
      </a:accent3>
      <a:accent4>
        <a:srgbClr val="AAD0DC"/>
      </a:accent4>
      <a:accent5>
        <a:srgbClr val="1EBED2"/>
      </a:accent5>
      <a:accent6>
        <a:srgbClr val="145E63"/>
      </a:accent6>
      <a:hlink>
        <a:srgbClr val="145E63"/>
      </a:hlink>
      <a:folHlink>
        <a:srgbClr val="1EBED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9_OM DELPHI">
  <a:themeElements>
    <a:clrScheme name="Anpassat 1">
      <a:dk1>
        <a:srgbClr val="000000"/>
      </a:dk1>
      <a:lt1>
        <a:srgbClr val="FFFFFF"/>
      </a:lt1>
      <a:dk2>
        <a:srgbClr val="E9E4DB"/>
      </a:dk2>
      <a:lt2>
        <a:srgbClr val="FFFFFF"/>
      </a:lt2>
      <a:accent1>
        <a:srgbClr val="1EBED2"/>
      </a:accent1>
      <a:accent2>
        <a:srgbClr val="DF491E"/>
      </a:accent2>
      <a:accent3>
        <a:srgbClr val="145E63"/>
      </a:accent3>
      <a:accent4>
        <a:srgbClr val="AAD0DC"/>
      </a:accent4>
      <a:accent5>
        <a:srgbClr val="1EBED2"/>
      </a:accent5>
      <a:accent6>
        <a:srgbClr val="145E63"/>
      </a:accent6>
      <a:hlink>
        <a:srgbClr val="145E63"/>
      </a:hlink>
      <a:folHlink>
        <a:srgbClr val="1EBED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2_OM DELPHI">
  <a:themeElements>
    <a:clrScheme name="Anpassat 1">
      <a:dk1>
        <a:srgbClr val="000000"/>
      </a:dk1>
      <a:lt1>
        <a:srgbClr val="FFFFFF"/>
      </a:lt1>
      <a:dk2>
        <a:srgbClr val="E9E4DB"/>
      </a:dk2>
      <a:lt2>
        <a:srgbClr val="FFFFFF"/>
      </a:lt2>
      <a:accent1>
        <a:srgbClr val="1EBED2"/>
      </a:accent1>
      <a:accent2>
        <a:srgbClr val="DF491E"/>
      </a:accent2>
      <a:accent3>
        <a:srgbClr val="145E63"/>
      </a:accent3>
      <a:accent4>
        <a:srgbClr val="AAD0DC"/>
      </a:accent4>
      <a:accent5>
        <a:srgbClr val="1EBED2"/>
      </a:accent5>
      <a:accent6>
        <a:srgbClr val="145E63"/>
      </a:accent6>
      <a:hlink>
        <a:srgbClr val="145E63"/>
      </a:hlink>
      <a:folHlink>
        <a:srgbClr val="1EBED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3_OM DELPHI">
  <a:themeElements>
    <a:clrScheme name="Anpassat 1">
      <a:dk1>
        <a:srgbClr val="000000"/>
      </a:dk1>
      <a:lt1>
        <a:srgbClr val="FFFFFF"/>
      </a:lt1>
      <a:dk2>
        <a:srgbClr val="E9E4DB"/>
      </a:dk2>
      <a:lt2>
        <a:srgbClr val="FFFFFF"/>
      </a:lt2>
      <a:accent1>
        <a:srgbClr val="1EBED2"/>
      </a:accent1>
      <a:accent2>
        <a:srgbClr val="DF491E"/>
      </a:accent2>
      <a:accent3>
        <a:srgbClr val="145E63"/>
      </a:accent3>
      <a:accent4>
        <a:srgbClr val="AAD0DC"/>
      </a:accent4>
      <a:accent5>
        <a:srgbClr val="1EBED2"/>
      </a:accent5>
      <a:accent6>
        <a:srgbClr val="145E63"/>
      </a:accent6>
      <a:hlink>
        <a:srgbClr val="145E63"/>
      </a:hlink>
      <a:folHlink>
        <a:srgbClr val="1EBED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1943</Words>
  <Application>Microsoft Office PowerPoint</Application>
  <PresentationFormat>On-screen Show (4:3)</PresentationFormat>
  <Paragraphs>251</Paragraphs>
  <Slides>31</Slides>
  <Notes>30</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31</vt:i4>
      </vt:variant>
    </vt:vector>
  </HeadingPair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2017-06-02T07:44:00Z</dcterms:created>
  <dcterms:modified xsi:type="dcterms:W3CDTF">2017-06-02T07:44:00Z</dcterms:modified>
</cp:coreProperties>
</file>